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1"/>
  </p:notesMasterIdLst>
  <p:sldIdLst>
    <p:sldId id="482" r:id="rId5"/>
    <p:sldId id="483" r:id="rId6"/>
    <p:sldId id="485" r:id="rId7"/>
    <p:sldId id="486" r:id="rId8"/>
    <p:sldId id="488" r:id="rId9"/>
    <p:sldId id="489" r:id="rId10"/>
    <p:sldId id="490" r:id="rId11"/>
    <p:sldId id="491" r:id="rId12"/>
    <p:sldId id="492" r:id="rId13"/>
    <p:sldId id="493" r:id="rId14"/>
    <p:sldId id="494" r:id="rId15"/>
    <p:sldId id="468" r:id="rId16"/>
    <p:sldId id="469" r:id="rId17"/>
    <p:sldId id="495" r:id="rId18"/>
    <p:sldId id="497" r:id="rId19"/>
    <p:sldId id="498" r:id="rId20"/>
    <p:sldId id="499" r:id="rId21"/>
    <p:sldId id="500" r:id="rId22"/>
    <p:sldId id="502" r:id="rId23"/>
    <p:sldId id="501" r:id="rId24"/>
    <p:sldId id="503" r:id="rId25"/>
    <p:sldId id="504" r:id="rId26"/>
    <p:sldId id="505" r:id="rId27"/>
    <p:sldId id="506" r:id="rId28"/>
    <p:sldId id="507" r:id="rId29"/>
    <p:sldId id="306" r:id="rId30"/>
  </p:sldIdLst>
  <p:sldSz cx="12192000" cy="6858000"/>
  <p:notesSz cx="6858000" cy="9144000"/>
  <p:embeddedFontLst>
    <p:embeddedFont>
      <p:font typeface="Mulish" panose="00000500000000000000"/>
      <p:regular r:id="rId32"/>
      <p:bold r:id="rId33"/>
      <p:italic r:id="rId34"/>
      <p:boldItalic r:id="rId35"/>
    </p:embeddedFont>
    <p:embeddedFont>
      <p:font typeface="Sassoon Primary Rg" panose="02000606020000020004"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C70FE0-871B-23BD-C941-72A354A230AE}" name="Alice Evans" initials="AE" userId="S::alice.evans@oases.org.uk::35097ba9-7da9-4835-bca4-1ad0f8632e15" providerId="AD"/>
  <p188:author id="{945E09F2-CB2F-9300-EC73-0F5B56290C2D}" name="Dyfan Roberts" initials="DR" userId="S::dyfan.roberts@oases.org.uk::8809b64d-89a9-49c7-b17b-b551246ae2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496"/>
    <a:srgbClr val="00206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CF341-3822-48D5-941F-6A506A8FA534}" v="9" dt="2025-09-15T15:46:24.0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2680" autoAdjust="0"/>
  </p:normalViewPr>
  <p:slideViewPr>
    <p:cSldViewPr snapToGrid="0">
      <p:cViewPr varScale="1">
        <p:scale>
          <a:sx n="76" d="100"/>
          <a:sy n="76" d="100"/>
        </p:scale>
        <p:origin x="696"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3.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ri Thompson" userId="629c8684-c0b0-425d-a1af-6ec512a820a3" providerId="ADAL" clId="{8FD76684-3C73-4B11-A9B3-F99ACC4D3E25}"/>
    <pc:docChg chg="undo custSel modSld sldOrd">
      <pc:chgData name="Tori Thompson" userId="629c8684-c0b0-425d-a1af-6ec512a820a3" providerId="ADAL" clId="{8FD76684-3C73-4B11-A9B3-F99ACC4D3E25}" dt="2024-07-10T10:06:02.360" v="98" actId="20577"/>
      <pc:docMkLst>
        <pc:docMk/>
      </pc:docMkLst>
      <pc:sldChg chg="modSp mod">
        <pc:chgData name="Tori Thompson" userId="629c8684-c0b0-425d-a1af-6ec512a820a3" providerId="ADAL" clId="{8FD76684-3C73-4B11-A9B3-F99ACC4D3E25}" dt="2024-07-09T12:07:41.261" v="74" actId="1076"/>
        <pc:sldMkLst>
          <pc:docMk/>
          <pc:sldMk cId="2825050813" sldId="306"/>
        </pc:sldMkLst>
      </pc:sldChg>
      <pc:sldChg chg="addSp delSp modSp mod">
        <pc:chgData name="Tori Thompson" userId="629c8684-c0b0-425d-a1af-6ec512a820a3" providerId="ADAL" clId="{8FD76684-3C73-4B11-A9B3-F99ACC4D3E25}" dt="2024-07-08T15:11:28.873" v="3" actId="27309"/>
        <pc:sldMkLst>
          <pc:docMk/>
          <pc:sldMk cId="3394658381" sldId="347"/>
        </pc:sldMkLst>
      </pc:sldChg>
      <pc:sldChg chg="modNotesTx">
        <pc:chgData name="Tori Thompson" userId="629c8684-c0b0-425d-a1af-6ec512a820a3" providerId="ADAL" clId="{8FD76684-3C73-4B11-A9B3-F99ACC4D3E25}" dt="2024-07-10T10:06:02.360" v="98" actId="20577"/>
        <pc:sldMkLst>
          <pc:docMk/>
          <pc:sldMk cId="4199345776" sldId="454"/>
        </pc:sldMkLst>
      </pc:sldChg>
      <pc:sldChg chg="ord">
        <pc:chgData name="Tori Thompson" userId="629c8684-c0b0-425d-a1af-6ec512a820a3" providerId="ADAL" clId="{8FD76684-3C73-4B11-A9B3-F99ACC4D3E25}" dt="2024-07-08T15:11:34.378" v="5"/>
        <pc:sldMkLst>
          <pc:docMk/>
          <pc:sldMk cId="1370499716" sldId="466"/>
        </pc:sldMkLst>
      </pc:sldChg>
      <pc:sldChg chg="ord">
        <pc:chgData name="Tori Thompson" userId="629c8684-c0b0-425d-a1af-6ec512a820a3" providerId="ADAL" clId="{8FD76684-3C73-4B11-A9B3-F99ACC4D3E25}" dt="2024-07-04T10:28:08.125" v="1"/>
        <pc:sldMkLst>
          <pc:docMk/>
          <pc:sldMk cId="3355737694" sldId="480"/>
        </pc:sldMkLst>
      </pc:sldChg>
    </pc:docChg>
  </pc:docChgLst>
  <pc:docChgLst>
    <pc:chgData name="Alice Evans" userId="35097ba9-7da9-4835-bca4-1ad0f8632e15" providerId="ADAL" clId="{1F925D1F-A65A-47C4-942E-C2829AE86C5F}"/>
    <pc:docChg chg="addSld delSld modSld">
      <pc:chgData name="Alice Evans" userId="35097ba9-7da9-4835-bca4-1ad0f8632e15" providerId="ADAL" clId="{1F925D1F-A65A-47C4-942E-C2829AE86C5F}" dt="2023-09-15T16:48:14.325" v="50"/>
      <pc:docMkLst>
        <pc:docMk/>
      </pc:docMkLst>
      <pc:sldChg chg="addCm">
        <pc:chgData name="Alice Evans" userId="35097ba9-7da9-4835-bca4-1ad0f8632e15" providerId="ADAL" clId="{1F925D1F-A65A-47C4-942E-C2829AE86C5F}" dt="2023-09-15T16:48:14.325" v="50"/>
        <pc:sldMkLst>
          <pc:docMk/>
          <pc:sldMk cId="2825050813" sldId="306"/>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8:14.325" v="50"/>
              <pc2:cmMkLst xmlns:pc2="http://schemas.microsoft.com/office/powerpoint/2019/9/main/command">
                <pc:docMk/>
                <pc:sldMk cId="2825050813" sldId="306"/>
                <pc2:cmMk id="{DB58B8FC-C02B-4588-9D13-7494DBB5924C}"/>
              </pc2:cmMkLst>
            </pc226:cmChg>
          </p:ext>
        </pc:extLst>
      </pc:sldChg>
      <pc:sldChg chg="addCm">
        <pc:chgData name="Alice Evans" userId="35097ba9-7da9-4835-bca4-1ad0f8632e15" providerId="ADAL" clId="{1F925D1F-A65A-47C4-942E-C2829AE86C5F}" dt="2023-09-15T16:44:33.741" v="0"/>
        <pc:sldMkLst>
          <pc:docMk/>
          <pc:sldMk cId="3106200085" sldId="323"/>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4:33.741" v="0"/>
              <pc2:cmMkLst xmlns:pc2="http://schemas.microsoft.com/office/powerpoint/2019/9/main/command">
                <pc:docMk/>
                <pc:sldMk cId="3106200085" sldId="323"/>
                <pc2:cmMk id="{0D57CBE6-DCCB-4D97-AAA2-FBF03E2933C6}"/>
              </pc2:cmMkLst>
            </pc226:cmChg>
          </p:ext>
        </pc:extLst>
      </pc:sldChg>
      <pc:sldChg chg="del">
        <pc:chgData name="Alice Evans" userId="35097ba9-7da9-4835-bca4-1ad0f8632e15" providerId="ADAL" clId="{1F925D1F-A65A-47C4-942E-C2829AE86C5F}" dt="2023-09-15T16:46:05.221" v="2" actId="47"/>
        <pc:sldMkLst>
          <pc:docMk/>
          <pc:sldMk cId="1174258196" sldId="439"/>
        </pc:sldMkLst>
      </pc:sldChg>
      <pc:sldChg chg="del">
        <pc:chgData name="Alice Evans" userId="35097ba9-7da9-4835-bca4-1ad0f8632e15" providerId="ADAL" clId="{1F925D1F-A65A-47C4-942E-C2829AE86C5F}" dt="2023-09-15T16:46:08.721" v="3" actId="47"/>
        <pc:sldMkLst>
          <pc:docMk/>
          <pc:sldMk cId="230420941" sldId="441"/>
        </pc:sldMkLst>
      </pc:sldChg>
      <pc:sldChg chg="addCm">
        <pc:chgData name="Alice Evans" userId="35097ba9-7da9-4835-bca4-1ad0f8632e15" providerId="ADAL" clId="{1F925D1F-A65A-47C4-942E-C2829AE86C5F}" dt="2023-09-15T16:46:26.127" v="4"/>
        <pc:sldMkLst>
          <pc:docMk/>
          <pc:sldMk cId="497531033" sldId="445"/>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6:26.127" v="4"/>
              <pc2:cmMkLst xmlns:pc2="http://schemas.microsoft.com/office/powerpoint/2019/9/main/command">
                <pc:docMk/>
                <pc:sldMk cId="497531033" sldId="445"/>
                <pc2:cmMk id="{4A69749A-FA23-4CCB-B457-DAEA23FF561D}"/>
              </pc2:cmMkLst>
            </pc226:cmChg>
          </p:ext>
        </pc:extLst>
      </pc:sldChg>
      <pc:sldChg chg="modSp mod">
        <pc:chgData name="Alice Evans" userId="35097ba9-7da9-4835-bca4-1ad0f8632e15" providerId="ADAL" clId="{1F925D1F-A65A-47C4-942E-C2829AE86C5F}" dt="2023-09-15T16:47:25.097" v="48" actId="14100"/>
        <pc:sldMkLst>
          <pc:docMk/>
          <pc:sldMk cId="1018376283" sldId="450"/>
        </pc:sldMkLst>
      </pc:sldChg>
      <pc:sldChg chg="modSp">
        <pc:chgData name="Alice Evans" userId="35097ba9-7da9-4835-bca4-1ad0f8632e15" providerId="ADAL" clId="{1F925D1F-A65A-47C4-942E-C2829AE86C5F}" dt="2023-09-15T16:47:40.664" v="49"/>
        <pc:sldMkLst>
          <pc:docMk/>
          <pc:sldMk cId="4199345776" sldId="454"/>
        </pc:sldMkLst>
      </pc:sldChg>
      <pc:sldChg chg="addCm">
        <pc:chgData name="Alice Evans" userId="35097ba9-7da9-4835-bca4-1ad0f8632e15" providerId="ADAL" clId="{1F925D1F-A65A-47C4-942E-C2829AE86C5F}" dt="2023-09-15T16:46:49.406" v="5"/>
        <pc:sldMkLst>
          <pc:docMk/>
          <pc:sldMk cId="402126620" sldId="461"/>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6:49.406" v="5"/>
              <pc2:cmMkLst xmlns:pc2="http://schemas.microsoft.com/office/powerpoint/2019/9/main/command">
                <pc:docMk/>
                <pc:sldMk cId="402126620" sldId="461"/>
                <pc2:cmMk id="{5EDD0392-C050-4A4B-B323-94EC4799236D}"/>
              </pc2:cmMkLst>
            </pc226:cmChg>
          </p:ext>
        </pc:extLst>
      </pc:sldChg>
      <pc:sldChg chg="add">
        <pc:chgData name="Alice Evans" userId="35097ba9-7da9-4835-bca4-1ad0f8632e15" providerId="ADAL" clId="{1F925D1F-A65A-47C4-942E-C2829AE86C5F}" dt="2023-09-15T16:46:03.554" v="1"/>
        <pc:sldMkLst>
          <pc:docMk/>
          <pc:sldMk cId="1510137707" sldId="463"/>
        </pc:sldMkLst>
      </pc:sldChg>
      <pc:sldChg chg="add">
        <pc:chgData name="Alice Evans" userId="35097ba9-7da9-4835-bca4-1ad0f8632e15" providerId="ADAL" clId="{1F925D1F-A65A-47C4-942E-C2829AE86C5F}" dt="2023-09-15T16:46:03.554" v="1"/>
        <pc:sldMkLst>
          <pc:docMk/>
          <pc:sldMk cId="3241470135" sldId="464"/>
        </pc:sldMkLst>
      </pc:sldChg>
    </pc:docChg>
  </pc:docChgLst>
  <pc:docChgLst>
    <pc:chgData name="Dyfan Roberts" userId="8809b64d-89a9-49c7-b17b-b551246ae2bf" providerId="ADAL" clId="{9398A9F3-8E32-4638-84C8-F7FB091EF042}"/>
    <pc:docChg chg="undo custSel addSld delSld modSld sldOrd">
      <pc:chgData name="Dyfan Roberts" userId="8809b64d-89a9-49c7-b17b-b551246ae2bf" providerId="ADAL" clId="{9398A9F3-8E32-4638-84C8-F7FB091EF042}" dt="2023-07-05T08:55:01.466" v="297" actId="20577"/>
      <pc:docMkLst>
        <pc:docMk/>
      </pc:docMkLst>
      <pc:sldChg chg="modSp mod">
        <pc:chgData name="Dyfan Roberts" userId="8809b64d-89a9-49c7-b17b-b551246ae2bf" providerId="ADAL" clId="{9398A9F3-8E32-4638-84C8-F7FB091EF042}" dt="2023-07-05T08:45:39.575" v="11" actId="20577"/>
        <pc:sldMkLst>
          <pc:docMk/>
          <pc:sldMk cId="3201298266" sldId="256"/>
        </pc:sldMkLst>
      </pc:sldChg>
      <pc:sldChg chg="delSp modSp mod ord">
        <pc:chgData name="Dyfan Roberts" userId="8809b64d-89a9-49c7-b17b-b551246ae2bf" providerId="ADAL" clId="{9398A9F3-8E32-4638-84C8-F7FB091EF042}" dt="2023-07-05T08:55:01.466" v="297" actId="20577"/>
        <pc:sldMkLst>
          <pc:docMk/>
          <pc:sldMk cId="4110892149" sldId="291"/>
        </pc:sldMkLst>
      </pc:sldChg>
      <pc:sldChg chg="new del">
        <pc:chgData name="Dyfan Roberts" userId="8809b64d-89a9-49c7-b17b-b551246ae2bf" providerId="ADAL" clId="{9398A9F3-8E32-4638-84C8-F7FB091EF042}" dt="2023-07-05T08:46:00.166" v="13" actId="680"/>
        <pc:sldMkLst>
          <pc:docMk/>
          <pc:sldMk cId="2320505261" sldId="315"/>
        </pc:sldMkLst>
      </pc:sldChg>
    </pc:docChg>
  </pc:docChgLst>
  <pc:docChgLst>
    <pc:chgData name="Hannah Fishburn" userId="99ee085f-44ee-4fcf-8e4d-a6cd1d6670ec" providerId="ADAL" clId="{94DFDF76-514A-4D80-8E51-BE61DA662002}"/>
    <pc:docChg chg="modSld">
      <pc:chgData name="Hannah Fishburn" userId="99ee085f-44ee-4fcf-8e4d-a6cd1d6670ec" providerId="ADAL" clId="{94DFDF76-514A-4D80-8E51-BE61DA662002}" dt="2023-11-20T08:59:53.085" v="15" actId="14100"/>
      <pc:docMkLst>
        <pc:docMk/>
      </pc:docMkLst>
      <pc:sldChg chg="modSp mod">
        <pc:chgData name="Hannah Fishburn" userId="99ee085f-44ee-4fcf-8e4d-a6cd1d6670ec" providerId="ADAL" clId="{94DFDF76-514A-4D80-8E51-BE61DA662002}" dt="2023-11-20T08:59:53.085" v="15" actId="14100"/>
        <pc:sldMkLst>
          <pc:docMk/>
          <pc:sldMk cId="3241470135" sldId="464"/>
        </pc:sldMkLst>
      </pc:sldChg>
    </pc:docChg>
  </pc:docChgLst>
  <pc:docChgLst>
    <pc:chgData name="Tori Thompson" userId="629c8684-c0b0-425d-a1af-6ec512a820a3" providerId="ADAL" clId="{7E5A9BD3-96A2-4A9C-A3D6-6D27E1E7CB1E}"/>
    <pc:docChg chg="undo custSel addSld delSld modSld sldOrd">
      <pc:chgData name="Tori Thompson" userId="629c8684-c0b0-425d-a1af-6ec512a820a3" providerId="ADAL" clId="{7E5A9BD3-96A2-4A9C-A3D6-6D27E1E7CB1E}" dt="2024-08-06T13:52:55.431" v="215" actId="47"/>
      <pc:docMkLst>
        <pc:docMk/>
      </pc:docMkLst>
      <pc:sldChg chg="modSp mod">
        <pc:chgData name="Tori Thompson" userId="629c8684-c0b0-425d-a1af-6ec512a820a3" providerId="ADAL" clId="{7E5A9BD3-96A2-4A9C-A3D6-6D27E1E7CB1E}" dt="2024-08-05T12:45:33.100" v="2" actId="27636"/>
        <pc:sldMkLst>
          <pc:docMk/>
          <pc:sldMk cId="1556505196" sldId="269"/>
        </pc:sldMkLst>
      </pc:sldChg>
      <pc:sldChg chg="modSp mod">
        <pc:chgData name="Tori Thompson" userId="629c8684-c0b0-425d-a1af-6ec512a820a3" providerId="ADAL" clId="{7E5A9BD3-96A2-4A9C-A3D6-6D27E1E7CB1E}" dt="2024-08-05T12:45:21.640" v="1" actId="2711"/>
        <pc:sldMkLst>
          <pc:docMk/>
          <pc:sldMk cId="3394658381" sldId="347"/>
        </pc:sldMkLst>
      </pc:sldChg>
      <pc:sldChg chg="del">
        <pc:chgData name="Tori Thompson" userId="629c8684-c0b0-425d-a1af-6ec512a820a3" providerId="ADAL" clId="{7E5A9BD3-96A2-4A9C-A3D6-6D27E1E7CB1E}" dt="2024-08-06T13:52:55.431" v="215" actId="47"/>
        <pc:sldMkLst>
          <pc:docMk/>
          <pc:sldMk cId="4199345776" sldId="454"/>
        </pc:sldMkLst>
      </pc:sldChg>
      <pc:sldChg chg="modSp mod modAnim">
        <pc:chgData name="Tori Thompson" userId="629c8684-c0b0-425d-a1af-6ec512a820a3" providerId="ADAL" clId="{7E5A9BD3-96A2-4A9C-A3D6-6D27E1E7CB1E}" dt="2024-08-06T13:37:06.124" v="211" actId="27636"/>
        <pc:sldMkLst>
          <pc:docMk/>
          <pc:sldMk cId="3908826339" sldId="478"/>
        </pc:sldMkLst>
      </pc:sldChg>
      <pc:sldChg chg="add ord">
        <pc:chgData name="Tori Thompson" userId="629c8684-c0b0-425d-a1af-6ec512a820a3" providerId="ADAL" clId="{7E5A9BD3-96A2-4A9C-A3D6-6D27E1E7CB1E}" dt="2024-08-06T13:52:53.528" v="214"/>
        <pc:sldMkLst>
          <pc:docMk/>
          <pc:sldMk cId="1869639520" sldId="481"/>
        </pc:sldMkLst>
      </pc:sldChg>
    </pc:docChg>
  </pc:docChgLst>
  <pc:docChgLst>
    <pc:chgData name="Tori Thompson" userId="629c8684-c0b0-425d-a1af-6ec512a820a3" providerId="ADAL" clId="{0D26CE42-A408-4ED6-A82C-45D6D702B45F}"/>
    <pc:docChg chg="undo custSel addSld delSld modSld sldOrd">
      <pc:chgData name="Tori Thompson" userId="629c8684-c0b0-425d-a1af-6ec512a820a3" providerId="ADAL" clId="{0D26CE42-A408-4ED6-A82C-45D6D702B45F}" dt="2024-07-01T12:24:46.553" v="12020" actId="1036"/>
      <pc:docMkLst>
        <pc:docMk/>
      </pc:docMkLst>
      <pc:sldChg chg="addSp delSp modSp mod">
        <pc:chgData name="Tori Thompson" userId="629c8684-c0b0-425d-a1af-6ec512a820a3" providerId="ADAL" clId="{0D26CE42-A408-4ED6-A82C-45D6D702B45F}" dt="2024-06-21T16:06:02.671" v="9788" actId="1076"/>
        <pc:sldMkLst>
          <pc:docMk/>
          <pc:sldMk cId="1556505196" sldId="269"/>
        </pc:sldMkLst>
      </pc:sldChg>
      <pc:sldChg chg="del">
        <pc:chgData name="Tori Thompson" userId="629c8684-c0b0-425d-a1af-6ec512a820a3" providerId="ADAL" clId="{0D26CE42-A408-4ED6-A82C-45D6D702B45F}" dt="2024-06-18T16:54:36.480" v="5537" actId="47"/>
        <pc:sldMkLst>
          <pc:docMk/>
          <pc:sldMk cId="495249333" sldId="291"/>
        </pc:sldMkLst>
      </pc:sldChg>
      <pc:sldChg chg="modSp mod">
        <pc:chgData name="Tori Thompson" userId="629c8684-c0b0-425d-a1af-6ec512a820a3" providerId="ADAL" clId="{0D26CE42-A408-4ED6-A82C-45D6D702B45F}" dt="2024-06-21T14:27:09.878" v="9542" actId="313"/>
        <pc:sldMkLst>
          <pc:docMk/>
          <pc:sldMk cId="3472251399" sldId="294"/>
        </pc:sldMkLst>
      </pc:sldChg>
      <pc:sldChg chg="del">
        <pc:chgData name="Tori Thompson" userId="629c8684-c0b0-425d-a1af-6ec512a820a3" providerId="ADAL" clId="{0D26CE42-A408-4ED6-A82C-45D6D702B45F}" dt="2024-06-18T16:54:36.023" v="5536" actId="47"/>
        <pc:sldMkLst>
          <pc:docMk/>
          <pc:sldMk cId="2902305336" sldId="302"/>
        </pc:sldMkLst>
      </pc:sldChg>
      <pc:sldChg chg="del">
        <pc:chgData name="Tori Thompson" userId="629c8684-c0b0-425d-a1af-6ec512a820a3" providerId="ADAL" clId="{0D26CE42-A408-4ED6-A82C-45D6D702B45F}" dt="2024-06-18T16:54:34.231" v="5534" actId="47"/>
        <pc:sldMkLst>
          <pc:docMk/>
          <pc:sldMk cId="3458325833" sldId="303"/>
        </pc:sldMkLst>
      </pc:sldChg>
      <pc:sldChg chg="modSp mod">
        <pc:chgData name="Tori Thompson" userId="629c8684-c0b0-425d-a1af-6ec512a820a3" providerId="ADAL" clId="{0D26CE42-A408-4ED6-A82C-45D6D702B45F}" dt="2024-07-01T12:23:39.065" v="11823"/>
        <pc:sldMkLst>
          <pc:docMk/>
          <pc:sldMk cId="2825050813" sldId="306"/>
        </pc:sldMkLst>
      </pc:sldChg>
      <pc:sldChg chg="del">
        <pc:chgData name="Tori Thompson" userId="629c8684-c0b0-425d-a1af-6ec512a820a3" providerId="ADAL" clId="{0D26CE42-A408-4ED6-A82C-45D6D702B45F}" dt="2024-06-18T16:54:32.578" v="5531" actId="47"/>
        <pc:sldMkLst>
          <pc:docMk/>
          <pc:sldMk cId="1264685438" sldId="307"/>
        </pc:sldMkLst>
      </pc:sldChg>
      <pc:sldChg chg="del">
        <pc:chgData name="Tori Thompson" userId="629c8684-c0b0-425d-a1af-6ec512a820a3" providerId="ADAL" clId="{0D26CE42-A408-4ED6-A82C-45D6D702B45F}" dt="2024-06-18T16:54:31.870" v="5530" actId="47"/>
        <pc:sldMkLst>
          <pc:docMk/>
          <pc:sldMk cId="2867498470" sldId="308"/>
        </pc:sldMkLst>
      </pc:sldChg>
      <pc:sldChg chg="del">
        <pc:chgData name="Tori Thompson" userId="629c8684-c0b0-425d-a1af-6ec512a820a3" providerId="ADAL" clId="{0D26CE42-A408-4ED6-A82C-45D6D702B45F}" dt="2024-06-18T16:54:31.272" v="5529" actId="47"/>
        <pc:sldMkLst>
          <pc:docMk/>
          <pc:sldMk cId="1670145089" sldId="309"/>
        </pc:sldMkLst>
      </pc:sldChg>
      <pc:sldChg chg="del">
        <pc:chgData name="Tori Thompson" userId="629c8684-c0b0-425d-a1af-6ec512a820a3" providerId="ADAL" clId="{0D26CE42-A408-4ED6-A82C-45D6D702B45F}" dt="2024-06-18T16:54:46.814" v="5552" actId="47"/>
        <pc:sldMkLst>
          <pc:docMk/>
          <pc:sldMk cId="3869304016" sldId="315"/>
        </pc:sldMkLst>
      </pc:sldChg>
      <pc:sldChg chg="del">
        <pc:chgData name="Tori Thompson" userId="629c8684-c0b0-425d-a1af-6ec512a820a3" providerId="ADAL" clId="{0D26CE42-A408-4ED6-A82C-45D6D702B45F}" dt="2024-06-18T16:54:47.286" v="5553" actId="47"/>
        <pc:sldMkLst>
          <pc:docMk/>
          <pc:sldMk cId="2299686954" sldId="316"/>
        </pc:sldMkLst>
      </pc:sldChg>
      <pc:sldChg chg="del">
        <pc:chgData name="Tori Thompson" userId="629c8684-c0b0-425d-a1af-6ec512a820a3" providerId="ADAL" clId="{0D26CE42-A408-4ED6-A82C-45D6D702B45F}" dt="2024-06-18T16:54:46.281" v="5551" actId="47"/>
        <pc:sldMkLst>
          <pc:docMk/>
          <pc:sldMk cId="4157472456" sldId="317"/>
        </pc:sldMkLst>
      </pc:sldChg>
      <pc:sldChg chg="del">
        <pc:chgData name="Tori Thompson" userId="629c8684-c0b0-425d-a1af-6ec512a820a3" providerId="ADAL" clId="{0D26CE42-A408-4ED6-A82C-45D6D702B45F}" dt="2024-06-18T16:54:45.716" v="5550" actId="47"/>
        <pc:sldMkLst>
          <pc:docMk/>
          <pc:sldMk cId="1524317047" sldId="319"/>
        </pc:sldMkLst>
      </pc:sldChg>
      <pc:sldChg chg="del">
        <pc:chgData name="Tori Thompson" userId="629c8684-c0b0-425d-a1af-6ec512a820a3" providerId="ADAL" clId="{0D26CE42-A408-4ED6-A82C-45D6D702B45F}" dt="2024-06-18T16:54:44.808" v="5548" actId="47"/>
        <pc:sldMkLst>
          <pc:docMk/>
          <pc:sldMk cId="306892168" sldId="320"/>
        </pc:sldMkLst>
      </pc:sldChg>
      <pc:sldChg chg="del">
        <pc:chgData name="Tori Thompson" userId="629c8684-c0b0-425d-a1af-6ec512a820a3" providerId="ADAL" clId="{0D26CE42-A408-4ED6-A82C-45D6D702B45F}" dt="2024-06-18T16:54:40.907" v="5541" actId="47"/>
        <pc:sldMkLst>
          <pc:docMk/>
          <pc:sldMk cId="3224448139" sldId="321"/>
        </pc:sldMkLst>
      </pc:sldChg>
      <pc:sldChg chg="del">
        <pc:chgData name="Tori Thompson" userId="629c8684-c0b0-425d-a1af-6ec512a820a3" providerId="ADAL" clId="{0D26CE42-A408-4ED6-A82C-45D6D702B45F}" dt="2024-06-18T16:54:37.226" v="5538" actId="47"/>
        <pc:sldMkLst>
          <pc:docMk/>
          <pc:sldMk cId="569990404" sldId="322"/>
        </pc:sldMkLst>
      </pc:sldChg>
      <pc:sldChg chg="del">
        <pc:chgData name="Tori Thompson" userId="629c8684-c0b0-425d-a1af-6ec512a820a3" providerId="ADAL" clId="{0D26CE42-A408-4ED6-A82C-45D6D702B45F}" dt="2024-06-18T16:54:44.244" v="5547" actId="47"/>
        <pc:sldMkLst>
          <pc:docMk/>
          <pc:sldMk cId="3106200085" sldId="323"/>
        </pc:sldMkLst>
      </pc:sldChg>
      <pc:sldChg chg="modSp mod">
        <pc:chgData name="Tori Thompson" userId="629c8684-c0b0-425d-a1af-6ec512a820a3" providerId="ADAL" clId="{0D26CE42-A408-4ED6-A82C-45D6D702B45F}" dt="2024-06-19T09:12:17.352" v="7200" actId="1076"/>
        <pc:sldMkLst>
          <pc:docMk/>
          <pc:sldMk cId="3394658381" sldId="347"/>
        </pc:sldMkLst>
      </pc:sldChg>
      <pc:sldChg chg="del">
        <pc:chgData name="Tori Thompson" userId="629c8684-c0b0-425d-a1af-6ec512a820a3" providerId="ADAL" clId="{0D26CE42-A408-4ED6-A82C-45D6D702B45F}" dt="2024-06-18T16:54:45.277" v="5549" actId="47"/>
        <pc:sldMkLst>
          <pc:docMk/>
          <pc:sldMk cId="2176477596" sldId="371"/>
        </pc:sldMkLst>
      </pc:sldChg>
      <pc:sldChg chg="del">
        <pc:chgData name="Tori Thompson" userId="629c8684-c0b0-425d-a1af-6ec512a820a3" providerId="ADAL" clId="{0D26CE42-A408-4ED6-A82C-45D6D702B45F}" dt="2024-06-18T16:54:43.690" v="5546" actId="47"/>
        <pc:sldMkLst>
          <pc:docMk/>
          <pc:sldMk cId="407875769" sldId="372"/>
        </pc:sldMkLst>
      </pc:sldChg>
      <pc:sldChg chg="del">
        <pc:chgData name="Tori Thompson" userId="629c8684-c0b0-425d-a1af-6ec512a820a3" providerId="ADAL" clId="{0D26CE42-A408-4ED6-A82C-45D6D702B45F}" dt="2024-06-18T16:54:43.124" v="5545" actId="47"/>
        <pc:sldMkLst>
          <pc:docMk/>
          <pc:sldMk cId="1293285126" sldId="373"/>
        </pc:sldMkLst>
      </pc:sldChg>
      <pc:sldChg chg="del">
        <pc:chgData name="Tori Thompson" userId="629c8684-c0b0-425d-a1af-6ec512a820a3" providerId="ADAL" clId="{0D26CE42-A408-4ED6-A82C-45D6D702B45F}" dt="2024-06-18T16:54:42.589" v="5544" actId="47"/>
        <pc:sldMkLst>
          <pc:docMk/>
          <pc:sldMk cId="808584543" sldId="374"/>
        </pc:sldMkLst>
      </pc:sldChg>
      <pc:sldChg chg="del">
        <pc:chgData name="Tori Thompson" userId="629c8684-c0b0-425d-a1af-6ec512a820a3" providerId="ADAL" clId="{0D26CE42-A408-4ED6-A82C-45D6D702B45F}" dt="2024-06-18T16:54:41.946" v="5543" actId="47"/>
        <pc:sldMkLst>
          <pc:docMk/>
          <pc:sldMk cId="1549390614" sldId="376"/>
        </pc:sldMkLst>
      </pc:sldChg>
      <pc:sldChg chg="del">
        <pc:chgData name="Tori Thompson" userId="629c8684-c0b0-425d-a1af-6ec512a820a3" providerId="ADAL" clId="{0D26CE42-A408-4ED6-A82C-45D6D702B45F}" dt="2024-06-18T16:54:41.504" v="5542" actId="47"/>
        <pc:sldMkLst>
          <pc:docMk/>
          <pc:sldMk cId="2484913789" sldId="377"/>
        </pc:sldMkLst>
      </pc:sldChg>
      <pc:sldChg chg="ord">
        <pc:chgData name="Tori Thompson" userId="629c8684-c0b0-425d-a1af-6ec512a820a3" providerId="ADAL" clId="{0D26CE42-A408-4ED6-A82C-45D6D702B45F}" dt="2024-06-18T16:13:55.927" v="457"/>
        <pc:sldMkLst>
          <pc:docMk/>
          <pc:sldMk cId="1884739119" sldId="438"/>
        </pc:sldMkLst>
      </pc:sldChg>
      <pc:sldChg chg="del">
        <pc:chgData name="Tori Thompson" userId="629c8684-c0b0-425d-a1af-6ec512a820a3" providerId="ADAL" clId="{0D26CE42-A408-4ED6-A82C-45D6D702B45F}" dt="2024-06-18T16:54:30.509" v="5528" actId="47"/>
        <pc:sldMkLst>
          <pc:docMk/>
          <pc:sldMk cId="3621645648" sldId="440"/>
        </pc:sldMkLst>
      </pc:sldChg>
      <pc:sldChg chg="del">
        <pc:chgData name="Tori Thompson" userId="629c8684-c0b0-425d-a1af-6ec512a820a3" providerId="ADAL" clId="{0D26CE42-A408-4ED6-A82C-45D6D702B45F}" dt="2024-06-18T16:54:29.797" v="5527" actId="47"/>
        <pc:sldMkLst>
          <pc:docMk/>
          <pc:sldMk cId="1732617234" sldId="442"/>
        </pc:sldMkLst>
      </pc:sldChg>
      <pc:sldChg chg="del">
        <pc:chgData name="Tori Thompson" userId="629c8684-c0b0-425d-a1af-6ec512a820a3" providerId="ADAL" clId="{0D26CE42-A408-4ED6-A82C-45D6D702B45F}" dt="2024-06-18T16:54:29.154" v="5526" actId="47"/>
        <pc:sldMkLst>
          <pc:docMk/>
          <pc:sldMk cId="437705107" sldId="443"/>
        </pc:sldMkLst>
      </pc:sldChg>
      <pc:sldChg chg="del">
        <pc:chgData name="Tori Thompson" userId="629c8684-c0b0-425d-a1af-6ec512a820a3" providerId="ADAL" clId="{0D26CE42-A408-4ED6-A82C-45D6D702B45F}" dt="2024-06-18T16:54:27.404" v="5525" actId="47"/>
        <pc:sldMkLst>
          <pc:docMk/>
          <pc:sldMk cId="1945573462" sldId="444"/>
        </pc:sldMkLst>
      </pc:sldChg>
      <pc:sldChg chg="del">
        <pc:chgData name="Tori Thompson" userId="629c8684-c0b0-425d-a1af-6ec512a820a3" providerId="ADAL" clId="{0D26CE42-A408-4ED6-A82C-45D6D702B45F}" dt="2024-06-19T10:29:02.812" v="8370" actId="47"/>
        <pc:sldMkLst>
          <pc:docMk/>
          <pc:sldMk cId="497531033" sldId="445"/>
        </pc:sldMkLst>
      </pc:sldChg>
      <pc:sldChg chg="addSp delSp del">
        <pc:chgData name="Tori Thompson" userId="629c8684-c0b0-425d-a1af-6ec512a820a3" providerId="ADAL" clId="{0D26CE42-A408-4ED6-A82C-45D6D702B45F}" dt="2024-06-21T14:25:19.754" v="9189" actId="47"/>
        <pc:sldMkLst>
          <pc:docMk/>
          <pc:sldMk cId="2834666370" sldId="448"/>
        </pc:sldMkLst>
      </pc:sldChg>
      <pc:sldChg chg="modSp mod">
        <pc:chgData name="Tori Thompson" userId="629c8684-c0b0-425d-a1af-6ec512a820a3" providerId="ADAL" clId="{0D26CE42-A408-4ED6-A82C-45D6D702B45F}" dt="2024-06-21T14:25:44.006" v="9246" actId="20577"/>
        <pc:sldMkLst>
          <pc:docMk/>
          <pc:sldMk cId="1018376283" sldId="450"/>
        </pc:sldMkLst>
      </pc:sldChg>
      <pc:sldChg chg="del">
        <pc:chgData name="Tori Thompson" userId="629c8684-c0b0-425d-a1af-6ec512a820a3" providerId="ADAL" clId="{0D26CE42-A408-4ED6-A82C-45D6D702B45F}" dt="2024-06-18T16:54:34.819" v="5535" actId="47"/>
        <pc:sldMkLst>
          <pc:docMk/>
          <pc:sldMk cId="3271209697" sldId="455"/>
        </pc:sldMkLst>
      </pc:sldChg>
      <pc:sldChg chg="del">
        <pc:chgData name="Tori Thompson" userId="629c8684-c0b0-425d-a1af-6ec512a820a3" providerId="ADAL" clId="{0D26CE42-A408-4ED6-A82C-45D6D702B45F}" dt="2024-06-18T16:54:33.664" v="5533" actId="47"/>
        <pc:sldMkLst>
          <pc:docMk/>
          <pc:sldMk cId="987316955" sldId="456"/>
        </pc:sldMkLst>
      </pc:sldChg>
      <pc:sldChg chg="del">
        <pc:chgData name="Tori Thompson" userId="629c8684-c0b0-425d-a1af-6ec512a820a3" providerId="ADAL" clId="{0D26CE42-A408-4ED6-A82C-45D6D702B45F}" dt="2024-06-18T16:54:33.130" v="5532" actId="47"/>
        <pc:sldMkLst>
          <pc:docMk/>
          <pc:sldMk cId="4158356820" sldId="457"/>
        </pc:sldMkLst>
      </pc:sldChg>
      <pc:sldChg chg="del">
        <pc:chgData name="Tori Thompson" userId="629c8684-c0b0-425d-a1af-6ec512a820a3" providerId="ADAL" clId="{0D26CE42-A408-4ED6-A82C-45D6D702B45F}" dt="2024-06-18T16:54:24.378" v="5522" actId="47"/>
        <pc:sldMkLst>
          <pc:docMk/>
          <pc:sldMk cId="568927905" sldId="458"/>
        </pc:sldMkLst>
      </pc:sldChg>
      <pc:sldChg chg="del">
        <pc:chgData name="Tori Thompson" userId="629c8684-c0b0-425d-a1af-6ec512a820a3" providerId="ADAL" clId="{0D26CE42-A408-4ED6-A82C-45D6D702B45F}" dt="2024-06-18T16:54:39.872" v="5540" actId="47"/>
        <pc:sldMkLst>
          <pc:docMk/>
          <pc:sldMk cId="481891850" sldId="459"/>
        </pc:sldMkLst>
      </pc:sldChg>
      <pc:sldChg chg="del">
        <pc:chgData name="Tori Thompson" userId="629c8684-c0b0-425d-a1af-6ec512a820a3" providerId="ADAL" clId="{0D26CE42-A408-4ED6-A82C-45D6D702B45F}" dt="2024-06-18T16:54:39.056" v="5539" actId="47"/>
        <pc:sldMkLst>
          <pc:docMk/>
          <pc:sldMk cId="3611967791" sldId="460"/>
        </pc:sldMkLst>
      </pc:sldChg>
      <pc:sldChg chg="del ord">
        <pc:chgData name="Tori Thompson" userId="629c8684-c0b0-425d-a1af-6ec512a820a3" providerId="ADAL" clId="{0D26CE42-A408-4ED6-A82C-45D6D702B45F}" dt="2024-06-18T16:56:56.320" v="5556" actId="47"/>
        <pc:sldMkLst>
          <pc:docMk/>
          <pc:sldMk cId="402126620" sldId="461"/>
        </pc:sldMkLst>
      </pc:sldChg>
      <pc:sldChg chg="del ord">
        <pc:chgData name="Tori Thompson" userId="629c8684-c0b0-425d-a1af-6ec512a820a3" providerId="ADAL" clId="{0D26CE42-A408-4ED6-A82C-45D6D702B45F}" dt="2024-06-18T16:56:57.828" v="5557" actId="47"/>
        <pc:sldMkLst>
          <pc:docMk/>
          <pc:sldMk cId="3961787860" sldId="462"/>
        </pc:sldMkLst>
      </pc:sldChg>
      <pc:sldChg chg="del">
        <pc:chgData name="Tori Thompson" userId="629c8684-c0b0-425d-a1af-6ec512a820a3" providerId="ADAL" clId="{0D26CE42-A408-4ED6-A82C-45D6D702B45F}" dt="2024-06-18T16:54:26.734" v="5524" actId="47"/>
        <pc:sldMkLst>
          <pc:docMk/>
          <pc:sldMk cId="1510137707" sldId="463"/>
        </pc:sldMkLst>
      </pc:sldChg>
      <pc:sldChg chg="del">
        <pc:chgData name="Tori Thompson" userId="629c8684-c0b0-425d-a1af-6ec512a820a3" providerId="ADAL" clId="{0D26CE42-A408-4ED6-A82C-45D6D702B45F}" dt="2024-06-18T16:54:26.123" v="5523" actId="47"/>
        <pc:sldMkLst>
          <pc:docMk/>
          <pc:sldMk cId="3241470135" sldId="464"/>
        </pc:sldMkLst>
      </pc:sldChg>
      <pc:sldChg chg="addSp delSp modSp new mod ord">
        <pc:chgData name="Tori Thompson" userId="629c8684-c0b0-425d-a1af-6ec512a820a3" providerId="ADAL" clId="{0D26CE42-A408-4ED6-A82C-45D6D702B45F}" dt="2024-07-01T12:13:52.891" v="11000" actId="20577"/>
        <pc:sldMkLst>
          <pc:docMk/>
          <pc:sldMk cId="2178037844" sldId="465"/>
        </pc:sldMkLst>
      </pc:sldChg>
      <pc:sldChg chg="addSp delSp modSp add mod ord modAnim">
        <pc:chgData name="Tori Thompson" userId="629c8684-c0b0-425d-a1af-6ec512a820a3" providerId="ADAL" clId="{0D26CE42-A408-4ED6-A82C-45D6D702B45F}" dt="2024-07-01T12:24:46.553" v="12020" actId="1036"/>
        <pc:sldMkLst>
          <pc:docMk/>
          <pc:sldMk cId="1370499716" sldId="466"/>
        </pc:sldMkLst>
      </pc:sldChg>
      <pc:sldChg chg="addSp delSp modSp new mod modNotesTx">
        <pc:chgData name="Tori Thompson" userId="629c8684-c0b0-425d-a1af-6ec512a820a3" providerId="ADAL" clId="{0D26CE42-A408-4ED6-A82C-45D6D702B45F}" dt="2024-07-01T12:17:58.340" v="11342" actId="20577"/>
        <pc:sldMkLst>
          <pc:docMk/>
          <pc:sldMk cId="119649225" sldId="467"/>
        </pc:sldMkLst>
      </pc:sldChg>
      <pc:sldChg chg="addSp delSp modSp add mod ord modNotesTx">
        <pc:chgData name="Tori Thompson" userId="629c8684-c0b0-425d-a1af-6ec512a820a3" providerId="ADAL" clId="{0D26CE42-A408-4ED6-A82C-45D6D702B45F}" dt="2024-06-21T14:29:09.265" v="9548" actId="20577"/>
        <pc:sldMkLst>
          <pc:docMk/>
          <pc:sldMk cId="4156267707" sldId="468"/>
        </pc:sldMkLst>
      </pc:sldChg>
      <pc:sldChg chg="addSp delSp modSp add mod modNotesTx">
        <pc:chgData name="Tori Thompson" userId="629c8684-c0b0-425d-a1af-6ec512a820a3" providerId="ADAL" clId="{0D26CE42-A408-4ED6-A82C-45D6D702B45F}" dt="2024-06-19T10:15:58.130" v="8086" actId="20577"/>
        <pc:sldMkLst>
          <pc:docMk/>
          <pc:sldMk cId="3564927595" sldId="469"/>
        </pc:sldMkLst>
      </pc:sldChg>
      <pc:sldChg chg="addSp delSp modSp add mod modAnim modNotesTx">
        <pc:chgData name="Tori Thompson" userId="629c8684-c0b0-425d-a1af-6ec512a820a3" providerId="ADAL" clId="{0D26CE42-A408-4ED6-A82C-45D6D702B45F}" dt="2024-06-21T14:29:31.171" v="9551" actId="20577"/>
        <pc:sldMkLst>
          <pc:docMk/>
          <pc:sldMk cId="2153401396" sldId="470"/>
        </pc:sldMkLst>
      </pc:sldChg>
      <pc:sldChg chg="addSp delSp modSp add mod modNotesTx">
        <pc:chgData name="Tori Thompson" userId="629c8684-c0b0-425d-a1af-6ec512a820a3" providerId="ADAL" clId="{0D26CE42-A408-4ED6-A82C-45D6D702B45F}" dt="2024-07-01T12:19:48.596" v="11752" actId="20577"/>
        <pc:sldMkLst>
          <pc:docMk/>
          <pc:sldMk cId="2196790815" sldId="471"/>
        </pc:sldMkLst>
      </pc:sldChg>
      <pc:sldChg chg="addSp delSp modSp add mod ord modAnim">
        <pc:chgData name="Tori Thompson" userId="629c8684-c0b0-425d-a1af-6ec512a820a3" providerId="ADAL" clId="{0D26CE42-A408-4ED6-A82C-45D6D702B45F}" dt="2024-06-21T14:30:05.202" v="9555" actId="20577"/>
        <pc:sldMkLst>
          <pc:docMk/>
          <pc:sldMk cId="3932276063" sldId="472"/>
        </pc:sldMkLst>
      </pc:sldChg>
      <pc:sldChg chg="addSp delSp modSp add mod ord modNotesTx">
        <pc:chgData name="Tori Thompson" userId="629c8684-c0b0-425d-a1af-6ec512a820a3" providerId="ADAL" clId="{0D26CE42-A408-4ED6-A82C-45D6D702B45F}" dt="2024-07-01T12:16:14.139" v="11314" actId="5793"/>
        <pc:sldMkLst>
          <pc:docMk/>
          <pc:sldMk cId="4124415454" sldId="473"/>
        </pc:sldMkLst>
      </pc:sldChg>
      <pc:sldChg chg="addSp delSp modSp add mod ord modNotesTx">
        <pc:chgData name="Tori Thompson" userId="629c8684-c0b0-425d-a1af-6ec512a820a3" providerId="ADAL" clId="{0D26CE42-A408-4ED6-A82C-45D6D702B45F}" dt="2024-06-19T10:12:37.540" v="7981" actId="20577"/>
        <pc:sldMkLst>
          <pc:docMk/>
          <pc:sldMk cId="2638775245" sldId="474"/>
        </pc:sldMkLst>
      </pc:sldChg>
      <pc:sldChg chg="addSp delSp modSp new mod ord modNotesTx">
        <pc:chgData name="Tori Thompson" userId="629c8684-c0b0-425d-a1af-6ec512a820a3" providerId="ADAL" clId="{0D26CE42-A408-4ED6-A82C-45D6D702B45F}" dt="2024-07-01T12:14:17.223" v="11009" actId="20577"/>
        <pc:sldMkLst>
          <pc:docMk/>
          <pc:sldMk cId="4112636149" sldId="475"/>
        </pc:sldMkLst>
      </pc:sldChg>
      <pc:sldChg chg="addSp delSp modSp add mod ord delAnim modAnim modNotesTx">
        <pc:chgData name="Tori Thompson" userId="629c8684-c0b0-425d-a1af-6ec512a820a3" providerId="ADAL" clId="{0D26CE42-A408-4ED6-A82C-45D6D702B45F}" dt="2024-07-01T12:15:29.021" v="11253" actId="20577"/>
        <pc:sldMkLst>
          <pc:docMk/>
          <pc:sldMk cId="1581989444" sldId="476"/>
        </pc:sldMkLst>
      </pc:sldChg>
      <pc:sldChg chg="addSp delSp modSp add mod ord delAnim modNotesTx">
        <pc:chgData name="Tori Thompson" userId="629c8684-c0b0-425d-a1af-6ec512a820a3" providerId="ADAL" clId="{0D26CE42-A408-4ED6-A82C-45D6D702B45F}" dt="2024-06-28T12:43:31.583" v="10870"/>
        <pc:sldMkLst>
          <pc:docMk/>
          <pc:sldMk cId="3018233713" sldId="477"/>
        </pc:sldMkLst>
      </pc:sldChg>
      <pc:sldChg chg="add del">
        <pc:chgData name="Tori Thompson" userId="629c8684-c0b0-425d-a1af-6ec512a820a3" providerId="ADAL" clId="{0D26CE42-A408-4ED6-A82C-45D6D702B45F}" dt="2024-06-19T08:33:38.212" v="7029"/>
        <pc:sldMkLst>
          <pc:docMk/>
          <pc:sldMk cId="493220883" sldId="478"/>
        </pc:sldMkLst>
      </pc:sldChg>
      <pc:sldChg chg="addSp delSp modSp new mod modAnim modNotesTx">
        <pc:chgData name="Tori Thompson" userId="629c8684-c0b0-425d-a1af-6ec512a820a3" providerId="ADAL" clId="{0D26CE42-A408-4ED6-A82C-45D6D702B45F}" dt="2024-07-01T12:22:57.415" v="11802" actId="20577"/>
        <pc:sldMkLst>
          <pc:docMk/>
          <pc:sldMk cId="3908826339" sldId="478"/>
        </pc:sldMkLst>
      </pc:sldChg>
      <pc:sldChg chg="modSp add mod">
        <pc:chgData name="Tori Thompson" userId="629c8684-c0b0-425d-a1af-6ec512a820a3" providerId="ADAL" clId="{0D26CE42-A408-4ED6-A82C-45D6D702B45F}" dt="2024-06-28T12:43:23.695" v="10868" actId="20577"/>
        <pc:sldMkLst>
          <pc:docMk/>
          <pc:sldMk cId="3018083794" sldId="479"/>
        </pc:sldMkLst>
      </pc:sldChg>
      <pc:sldChg chg="addSp delSp modSp new mod modAnim">
        <pc:chgData name="Tori Thompson" userId="629c8684-c0b0-425d-a1af-6ec512a820a3" providerId="ADAL" clId="{0D26CE42-A408-4ED6-A82C-45D6D702B45F}" dt="2024-06-26T16:56:55.756" v="10829"/>
        <pc:sldMkLst>
          <pc:docMk/>
          <pc:sldMk cId="3355737694" sldId="480"/>
        </pc:sldMkLst>
      </pc:sldChg>
    </pc:docChg>
  </pc:docChgLst>
  <pc:docChgLst>
    <pc:chgData name="Dyfan Roberts" userId="8809b64d-89a9-49c7-b17b-b551246ae2bf" providerId="ADAL" clId="{B4CD3871-E79F-4A25-9A72-8A694B9592DA}"/>
    <pc:docChg chg="undo custSel addSld delSld modSld sldOrd">
      <pc:chgData name="Dyfan Roberts" userId="8809b64d-89a9-49c7-b17b-b551246ae2bf" providerId="ADAL" clId="{B4CD3871-E79F-4A25-9A72-8A694B9592DA}" dt="2023-11-17T16:26:16.265" v="468"/>
      <pc:docMkLst>
        <pc:docMk/>
      </pc:docMkLst>
      <pc:sldChg chg="modSp mod">
        <pc:chgData name="Dyfan Roberts" userId="8809b64d-89a9-49c7-b17b-b551246ae2bf" providerId="ADAL" clId="{B4CD3871-E79F-4A25-9A72-8A694B9592DA}" dt="2023-11-17T16:22:47.948" v="439" actId="1035"/>
        <pc:sldMkLst>
          <pc:docMk/>
          <pc:sldMk cId="1556505196" sldId="269"/>
        </pc:sldMkLst>
      </pc:sldChg>
      <pc:sldChg chg="modSp mod">
        <pc:chgData name="Dyfan Roberts" userId="8809b64d-89a9-49c7-b17b-b551246ae2bf" providerId="ADAL" clId="{B4CD3871-E79F-4A25-9A72-8A694B9592DA}" dt="2023-11-17T16:24:46.052" v="456" actId="1035"/>
        <pc:sldMkLst>
          <pc:docMk/>
          <pc:sldMk cId="495249333" sldId="291"/>
        </pc:sldMkLst>
      </pc:sldChg>
      <pc:sldChg chg="modSp mod">
        <pc:chgData name="Dyfan Roberts" userId="8809b64d-89a9-49c7-b17b-b551246ae2bf" providerId="ADAL" clId="{B4CD3871-E79F-4A25-9A72-8A694B9592DA}" dt="2023-11-17T16:22:27.959" v="427" actId="1076"/>
        <pc:sldMkLst>
          <pc:docMk/>
          <pc:sldMk cId="3472251399" sldId="294"/>
        </pc:sldMkLst>
      </pc:sldChg>
      <pc:sldChg chg="modSp add del mod">
        <pc:chgData name="Dyfan Roberts" userId="8809b64d-89a9-49c7-b17b-b551246ae2bf" providerId="ADAL" clId="{B4CD3871-E79F-4A25-9A72-8A694B9592DA}" dt="2023-11-17T16:24:54.183" v="458" actId="1038"/>
        <pc:sldMkLst>
          <pc:docMk/>
          <pc:sldMk cId="2902305336" sldId="302"/>
        </pc:sldMkLst>
      </pc:sldChg>
      <pc:sldChg chg="modSp mod">
        <pc:chgData name="Dyfan Roberts" userId="8809b64d-89a9-49c7-b17b-b551246ae2bf" providerId="ADAL" clId="{B4CD3871-E79F-4A25-9A72-8A694B9592DA}" dt="2023-11-17T15:39:06.107" v="210" actId="1076"/>
        <pc:sldMkLst>
          <pc:docMk/>
          <pc:sldMk cId="3458325833" sldId="303"/>
        </pc:sldMkLst>
      </pc:sldChg>
      <pc:sldChg chg="modSp mod">
        <pc:chgData name="Dyfan Roberts" userId="8809b64d-89a9-49c7-b17b-b551246ae2bf" providerId="ADAL" clId="{B4CD3871-E79F-4A25-9A72-8A694B9592DA}" dt="2023-11-17T16:23:07.674" v="443" actId="1076"/>
        <pc:sldMkLst>
          <pc:docMk/>
          <pc:sldMk cId="2825050813" sldId="306"/>
        </pc:sldMkLst>
      </pc:sldChg>
      <pc:sldChg chg="modSp mod">
        <pc:chgData name="Dyfan Roberts" userId="8809b64d-89a9-49c7-b17b-b551246ae2bf" providerId="ADAL" clId="{B4CD3871-E79F-4A25-9A72-8A694B9592DA}" dt="2023-11-17T15:40:12.153" v="239" actId="1076"/>
        <pc:sldMkLst>
          <pc:docMk/>
          <pc:sldMk cId="1264685438" sldId="307"/>
        </pc:sldMkLst>
      </pc:sldChg>
      <pc:sldChg chg="modSp mod">
        <pc:chgData name="Dyfan Roberts" userId="8809b64d-89a9-49c7-b17b-b551246ae2bf" providerId="ADAL" clId="{B4CD3871-E79F-4A25-9A72-8A694B9592DA}" dt="2023-11-17T15:40:29.691" v="255" actId="1076"/>
        <pc:sldMkLst>
          <pc:docMk/>
          <pc:sldMk cId="2867498470" sldId="308"/>
        </pc:sldMkLst>
      </pc:sldChg>
      <pc:sldChg chg="modSp mod">
        <pc:chgData name="Dyfan Roberts" userId="8809b64d-89a9-49c7-b17b-b551246ae2bf" providerId="ADAL" clId="{B4CD3871-E79F-4A25-9A72-8A694B9592DA}" dt="2023-11-17T15:40:44.592" v="264" actId="1076"/>
        <pc:sldMkLst>
          <pc:docMk/>
          <pc:sldMk cId="1670145089" sldId="309"/>
        </pc:sldMkLst>
      </pc:sldChg>
      <pc:sldChg chg="addSp delSp modSp mod">
        <pc:chgData name="Dyfan Roberts" userId="8809b64d-89a9-49c7-b17b-b551246ae2bf" providerId="ADAL" clId="{B4CD3871-E79F-4A25-9A72-8A694B9592DA}" dt="2023-11-17T16:24:05.607" v="453" actId="1076"/>
        <pc:sldMkLst>
          <pc:docMk/>
          <pc:sldMk cId="3869304016" sldId="315"/>
        </pc:sldMkLst>
      </pc:sldChg>
      <pc:sldChg chg="modSp mod">
        <pc:chgData name="Dyfan Roberts" userId="8809b64d-89a9-49c7-b17b-b551246ae2bf" providerId="ADAL" clId="{B4CD3871-E79F-4A25-9A72-8A694B9592DA}" dt="2023-11-17T15:27:42.385" v="24" actId="1037"/>
        <pc:sldMkLst>
          <pc:docMk/>
          <pc:sldMk cId="2299686954" sldId="316"/>
        </pc:sldMkLst>
      </pc:sldChg>
      <pc:sldChg chg="modSp mod">
        <pc:chgData name="Dyfan Roberts" userId="8809b64d-89a9-49c7-b17b-b551246ae2bf" providerId="ADAL" clId="{B4CD3871-E79F-4A25-9A72-8A694B9592DA}" dt="2023-11-17T15:28:19.959" v="28" actId="1076"/>
        <pc:sldMkLst>
          <pc:docMk/>
          <pc:sldMk cId="4157472456" sldId="317"/>
        </pc:sldMkLst>
      </pc:sldChg>
      <pc:sldChg chg="modSp mod">
        <pc:chgData name="Dyfan Roberts" userId="8809b64d-89a9-49c7-b17b-b551246ae2bf" providerId="ADAL" clId="{B4CD3871-E79F-4A25-9A72-8A694B9592DA}" dt="2023-11-17T15:28:34.181" v="30" actId="1076"/>
        <pc:sldMkLst>
          <pc:docMk/>
          <pc:sldMk cId="1524317047" sldId="319"/>
        </pc:sldMkLst>
      </pc:sldChg>
      <pc:sldChg chg="modSp mod">
        <pc:chgData name="Dyfan Roberts" userId="8809b64d-89a9-49c7-b17b-b551246ae2bf" providerId="ADAL" clId="{B4CD3871-E79F-4A25-9A72-8A694B9592DA}" dt="2023-11-17T15:28:49.626" v="32" actId="1076"/>
        <pc:sldMkLst>
          <pc:docMk/>
          <pc:sldMk cId="306892168" sldId="320"/>
        </pc:sldMkLst>
      </pc:sldChg>
      <pc:sldChg chg="modSp mod">
        <pc:chgData name="Dyfan Roberts" userId="8809b64d-89a9-49c7-b17b-b551246ae2bf" providerId="ADAL" clId="{B4CD3871-E79F-4A25-9A72-8A694B9592DA}" dt="2023-11-17T15:33:02.582" v="67" actId="1076"/>
        <pc:sldMkLst>
          <pc:docMk/>
          <pc:sldMk cId="3224448139" sldId="321"/>
        </pc:sldMkLst>
      </pc:sldChg>
      <pc:sldChg chg="modSp mod">
        <pc:chgData name="Dyfan Roberts" userId="8809b64d-89a9-49c7-b17b-b551246ae2bf" providerId="ADAL" clId="{B4CD3871-E79F-4A25-9A72-8A694B9592DA}" dt="2023-11-17T15:35:06.402" v="114" actId="1076"/>
        <pc:sldMkLst>
          <pc:docMk/>
          <pc:sldMk cId="569990404" sldId="322"/>
        </pc:sldMkLst>
      </pc:sldChg>
      <pc:sldChg chg="addSp delSp modSp mod">
        <pc:chgData name="Dyfan Roberts" userId="8809b64d-89a9-49c7-b17b-b551246ae2bf" providerId="ADAL" clId="{B4CD3871-E79F-4A25-9A72-8A694B9592DA}" dt="2023-11-17T15:29:23.443" v="36"/>
        <pc:sldMkLst>
          <pc:docMk/>
          <pc:sldMk cId="3106200085" sldId="323"/>
        </pc:sldMkLst>
      </pc:sldChg>
      <pc:sldChg chg="add del">
        <pc:chgData name="Dyfan Roberts" userId="8809b64d-89a9-49c7-b17b-b551246ae2bf" providerId="ADAL" clId="{B4CD3871-E79F-4A25-9A72-8A694B9592DA}" dt="2023-11-17T15:26:46.040" v="9"/>
        <pc:sldMkLst>
          <pc:docMk/>
          <pc:sldMk cId="2176477596" sldId="371"/>
        </pc:sldMkLst>
      </pc:sldChg>
      <pc:sldChg chg="modSp mod">
        <pc:chgData name="Dyfan Roberts" userId="8809b64d-89a9-49c7-b17b-b551246ae2bf" providerId="ADAL" clId="{B4CD3871-E79F-4A25-9A72-8A694B9592DA}" dt="2023-11-17T15:29:36.823" v="38" actId="1076"/>
        <pc:sldMkLst>
          <pc:docMk/>
          <pc:sldMk cId="407875769" sldId="372"/>
        </pc:sldMkLst>
      </pc:sldChg>
      <pc:sldChg chg="modSp mod">
        <pc:chgData name="Dyfan Roberts" userId="8809b64d-89a9-49c7-b17b-b551246ae2bf" providerId="ADAL" clId="{B4CD3871-E79F-4A25-9A72-8A694B9592DA}" dt="2023-11-17T15:30:13.846" v="42" actId="14100"/>
        <pc:sldMkLst>
          <pc:docMk/>
          <pc:sldMk cId="1293285126" sldId="373"/>
        </pc:sldMkLst>
      </pc:sldChg>
      <pc:sldChg chg="modSp mod">
        <pc:chgData name="Dyfan Roberts" userId="8809b64d-89a9-49c7-b17b-b551246ae2bf" providerId="ADAL" clId="{B4CD3871-E79F-4A25-9A72-8A694B9592DA}" dt="2023-11-17T15:30:55.151" v="47" actId="1076"/>
        <pc:sldMkLst>
          <pc:docMk/>
          <pc:sldMk cId="808584543" sldId="374"/>
        </pc:sldMkLst>
      </pc:sldChg>
      <pc:sldChg chg="modSp mod">
        <pc:chgData name="Dyfan Roberts" userId="8809b64d-89a9-49c7-b17b-b551246ae2bf" providerId="ADAL" clId="{B4CD3871-E79F-4A25-9A72-8A694B9592DA}" dt="2023-11-17T15:31:42.036" v="56" actId="1038"/>
        <pc:sldMkLst>
          <pc:docMk/>
          <pc:sldMk cId="1549390614" sldId="376"/>
        </pc:sldMkLst>
      </pc:sldChg>
      <pc:sldChg chg="addSp delSp modSp mod">
        <pc:chgData name="Dyfan Roberts" userId="8809b64d-89a9-49c7-b17b-b551246ae2bf" providerId="ADAL" clId="{B4CD3871-E79F-4A25-9A72-8A694B9592DA}" dt="2023-11-17T15:32:28.397" v="63"/>
        <pc:sldMkLst>
          <pc:docMk/>
          <pc:sldMk cId="2484913789" sldId="377"/>
        </pc:sldMkLst>
      </pc:sldChg>
      <pc:sldChg chg="add del">
        <pc:chgData name="Dyfan Roberts" userId="8809b64d-89a9-49c7-b17b-b551246ae2bf" providerId="ADAL" clId="{B4CD3871-E79F-4A25-9A72-8A694B9592DA}" dt="2023-11-17T15:25:07.696" v="1"/>
        <pc:sldMkLst>
          <pc:docMk/>
          <pc:sldMk cId="1884739119" sldId="438"/>
        </pc:sldMkLst>
      </pc:sldChg>
      <pc:sldChg chg="modSp mod">
        <pc:chgData name="Dyfan Roberts" userId="8809b64d-89a9-49c7-b17b-b551246ae2bf" providerId="ADAL" clId="{B4CD3871-E79F-4A25-9A72-8A694B9592DA}" dt="2023-11-17T15:40:58.928" v="268" actId="1076"/>
        <pc:sldMkLst>
          <pc:docMk/>
          <pc:sldMk cId="3621645648" sldId="440"/>
        </pc:sldMkLst>
      </pc:sldChg>
      <pc:sldChg chg="addSp delSp modSp mod">
        <pc:chgData name="Dyfan Roberts" userId="8809b64d-89a9-49c7-b17b-b551246ae2bf" providerId="ADAL" clId="{B4CD3871-E79F-4A25-9A72-8A694B9592DA}" dt="2023-11-17T15:41:18.575" v="271"/>
        <pc:sldMkLst>
          <pc:docMk/>
          <pc:sldMk cId="1732617234" sldId="442"/>
        </pc:sldMkLst>
      </pc:sldChg>
      <pc:sldChg chg="modSp mod">
        <pc:chgData name="Dyfan Roberts" userId="8809b64d-89a9-49c7-b17b-b551246ae2bf" providerId="ADAL" clId="{B4CD3871-E79F-4A25-9A72-8A694B9592DA}" dt="2023-11-17T15:43:22.242" v="286" actId="1076"/>
        <pc:sldMkLst>
          <pc:docMk/>
          <pc:sldMk cId="437705107" sldId="443"/>
        </pc:sldMkLst>
      </pc:sldChg>
      <pc:sldChg chg="addSp delSp modSp mod">
        <pc:chgData name="Dyfan Roberts" userId="8809b64d-89a9-49c7-b17b-b551246ae2bf" providerId="ADAL" clId="{B4CD3871-E79F-4A25-9A72-8A694B9592DA}" dt="2023-11-17T16:25:24.751" v="464" actId="1036"/>
        <pc:sldMkLst>
          <pc:docMk/>
          <pc:sldMk cId="1945573462" sldId="444"/>
        </pc:sldMkLst>
      </pc:sldChg>
      <pc:sldChg chg="modSp mod">
        <pc:chgData name="Dyfan Roberts" userId="8809b64d-89a9-49c7-b17b-b551246ae2bf" providerId="ADAL" clId="{B4CD3871-E79F-4A25-9A72-8A694B9592DA}" dt="2023-11-17T15:56:01.675" v="312" actId="20577"/>
        <pc:sldMkLst>
          <pc:docMk/>
          <pc:sldMk cId="497531033" sldId="445"/>
        </pc:sldMkLst>
      </pc:sldChg>
      <pc:sldChg chg="delSp add del">
        <pc:chgData name="Dyfan Roberts" userId="8809b64d-89a9-49c7-b17b-b551246ae2bf" providerId="ADAL" clId="{B4CD3871-E79F-4A25-9A72-8A694B9592DA}" dt="2023-11-17T16:02:07.074" v="380"/>
        <pc:sldMkLst>
          <pc:docMk/>
          <pc:sldMk cId="2834666370" sldId="448"/>
        </pc:sldMkLst>
      </pc:sldChg>
      <pc:sldChg chg="addSp delSp modSp mod">
        <pc:chgData name="Dyfan Roberts" userId="8809b64d-89a9-49c7-b17b-b551246ae2bf" providerId="ADAL" clId="{B4CD3871-E79F-4A25-9A72-8A694B9592DA}" dt="2023-11-17T16:20:19.802" v="392" actId="1076"/>
        <pc:sldMkLst>
          <pc:docMk/>
          <pc:sldMk cId="1018376283" sldId="450"/>
        </pc:sldMkLst>
      </pc:sldChg>
      <pc:sldChg chg="add del ord">
        <pc:chgData name="Dyfan Roberts" userId="8809b64d-89a9-49c7-b17b-b551246ae2bf" providerId="ADAL" clId="{B4CD3871-E79F-4A25-9A72-8A694B9592DA}" dt="2023-11-17T16:19:44.735" v="386"/>
        <pc:sldMkLst>
          <pc:docMk/>
          <pc:sldMk cId="4199345776" sldId="454"/>
        </pc:sldMkLst>
      </pc:sldChg>
      <pc:sldChg chg="modSp mod">
        <pc:chgData name="Dyfan Roberts" userId="8809b64d-89a9-49c7-b17b-b551246ae2bf" providerId="ADAL" clId="{B4CD3871-E79F-4A25-9A72-8A694B9592DA}" dt="2023-11-17T15:38:46.266" v="201" actId="1076"/>
        <pc:sldMkLst>
          <pc:docMk/>
          <pc:sldMk cId="3271209697" sldId="455"/>
        </pc:sldMkLst>
      </pc:sldChg>
      <pc:sldChg chg="modSp mod">
        <pc:chgData name="Dyfan Roberts" userId="8809b64d-89a9-49c7-b17b-b551246ae2bf" providerId="ADAL" clId="{B4CD3871-E79F-4A25-9A72-8A694B9592DA}" dt="2023-11-17T15:39:22.810" v="219" actId="1076"/>
        <pc:sldMkLst>
          <pc:docMk/>
          <pc:sldMk cId="987316955" sldId="456"/>
        </pc:sldMkLst>
      </pc:sldChg>
      <pc:sldChg chg="modSp mod">
        <pc:chgData name="Dyfan Roberts" userId="8809b64d-89a9-49c7-b17b-b551246ae2bf" providerId="ADAL" clId="{B4CD3871-E79F-4A25-9A72-8A694B9592DA}" dt="2023-11-17T15:39:44.936" v="231" actId="1076"/>
        <pc:sldMkLst>
          <pc:docMk/>
          <pc:sldMk cId="4158356820" sldId="457"/>
        </pc:sldMkLst>
      </pc:sldChg>
      <pc:sldChg chg="modSp mod">
        <pc:chgData name="Dyfan Roberts" userId="8809b64d-89a9-49c7-b17b-b551246ae2bf" providerId="ADAL" clId="{B4CD3871-E79F-4A25-9A72-8A694B9592DA}" dt="2023-11-17T15:55:52.348" v="311" actId="5793"/>
        <pc:sldMkLst>
          <pc:docMk/>
          <pc:sldMk cId="568927905" sldId="458"/>
        </pc:sldMkLst>
      </pc:sldChg>
      <pc:sldChg chg="modSp mod">
        <pc:chgData name="Dyfan Roberts" userId="8809b64d-89a9-49c7-b17b-b551246ae2bf" providerId="ADAL" clId="{B4CD3871-E79F-4A25-9A72-8A694B9592DA}" dt="2023-11-17T15:33:37.108" v="71" actId="2711"/>
        <pc:sldMkLst>
          <pc:docMk/>
          <pc:sldMk cId="481891850" sldId="459"/>
        </pc:sldMkLst>
      </pc:sldChg>
      <pc:sldChg chg="modSp mod">
        <pc:chgData name="Dyfan Roberts" userId="8809b64d-89a9-49c7-b17b-b551246ae2bf" providerId="ADAL" clId="{B4CD3871-E79F-4A25-9A72-8A694B9592DA}" dt="2023-11-17T15:34:47.728" v="111" actId="1076"/>
        <pc:sldMkLst>
          <pc:docMk/>
          <pc:sldMk cId="3611967791" sldId="460"/>
        </pc:sldMkLst>
      </pc:sldChg>
      <pc:sldChg chg="addSp delSp modSp mod">
        <pc:chgData name="Dyfan Roberts" userId="8809b64d-89a9-49c7-b17b-b551246ae2bf" providerId="ADAL" clId="{B4CD3871-E79F-4A25-9A72-8A694B9592DA}" dt="2023-11-17T16:26:16.265" v="468"/>
        <pc:sldMkLst>
          <pc:docMk/>
          <pc:sldMk cId="402126620" sldId="461"/>
        </pc:sldMkLst>
      </pc:sldChg>
      <pc:sldChg chg="addSp modSp mod">
        <pc:chgData name="Dyfan Roberts" userId="8809b64d-89a9-49c7-b17b-b551246ae2bf" providerId="ADAL" clId="{B4CD3871-E79F-4A25-9A72-8A694B9592DA}" dt="2023-11-17T16:21:15.652" v="417" actId="1076"/>
        <pc:sldMkLst>
          <pc:docMk/>
          <pc:sldMk cId="3961787860" sldId="462"/>
        </pc:sldMkLst>
      </pc:sldChg>
      <pc:sldChg chg="addSp delSp modSp mod">
        <pc:chgData name="Dyfan Roberts" userId="8809b64d-89a9-49c7-b17b-b551246ae2bf" providerId="ADAL" clId="{B4CD3871-E79F-4A25-9A72-8A694B9592DA}" dt="2023-11-17T16:25:50.774" v="466" actId="14100"/>
        <pc:sldMkLst>
          <pc:docMk/>
          <pc:sldMk cId="1510137707" sldId="463"/>
        </pc:sldMkLst>
      </pc:sldChg>
      <pc:sldChg chg="modSp mod">
        <pc:chgData name="Dyfan Roberts" userId="8809b64d-89a9-49c7-b17b-b551246ae2bf" providerId="ADAL" clId="{B4CD3871-E79F-4A25-9A72-8A694B9592DA}" dt="2023-11-17T15:55:01.657" v="304" actId="14100"/>
        <pc:sldMkLst>
          <pc:docMk/>
          <pc:sldMk cId="3241470135" sldId="464"/>
        </pc:sldMkLst>
      </pc:sldChg>
      <pc:sldChg chg="add del">
        <pc:chgData name="Dyfan Roberts" userId="8809b64d-89a9-49c7-b17b-b551246ae2bf" providerId="ADAL" clId="{B4CD3871-E79F-4A25-9A72-8A694B9592DA}" dt="2023-11-17T16:02:26.095" v="382" actId="47"/>
        <pc:sldMkLst>
          <pc:docMk/>
          <pc:sldMk cId="3345789918" sldId="465"/>
        </pc:sldMkLst>
      </pc:sldChg>
    </pc:docChg>
  </pc:docChgLst>
  <pc:docChgLst>
    <pc:chgData name="Dyfan Roberts" userId="8809b64d-89a9-49c7-b17b-b551246ae2bf" providerId="ADAL" clId="{176034D0-B963-4644-A5BF-C3A0ECDA0449}"/>
    <pc:docChg chg="undo redo custSel addSld delSld modSld sldOrd delMainMaster modMainMaster">
      <pc:chgData name="Dyfan Roberts" userId="8809b64d-89a9-49c7-b17b-b551246ae2bf" providerId="ADAL" clId="{176034D0-B963-4644-A5BF-C3A0ECDA0449}" dt="2023-09-12T14:39:31.778" v="7114" actId="20577"/>
      <pc:docMkLst>
        <pc:docMk/>
      </pc:docMkLst>
      <pc:sldChg chg="add del">
        <pc:chgData name="Dyfan Roberts" userId="8809b64d-89a9-49c7-b17b-b551246ae2bf" providerId="ADAL" clId="{176034D0-B963-4644-A5BF-C3A0ECDA0449}" dt="2023-09-08T16:03:10.289" v="2685" actId="47"/>
        <pc:sldMkLst>
          <pc:docMk/>
          <pc:sldMk cId="1928854326" sldId="257"/>
        </pc:sldMkLst>
      </pc:sldChg>
      <pc:sldChg chg="add">
        <pc:chgData name="Dyfan Roberts" userId="8809b64d-89a9-49c7-b17b-b551246ae2bf" providerId="ADAL" clId="{176034D0-B963-4644-A5BF-C3A0ECDA0449}" dt="2023-09-12T10:50:50.133" v="6558"/>
        <pc:sldMkLst>
          <pc:docMk/>
          <pc:sldMk cId="1264422648" sldId="258"/>
        </pc:sldMkLst>
      </pc:sldChg>
      <pc:sldChg chg="addSp delSp modSp add del mod setBg">
        <pc:chgData name="Dyfan Roberts" userId="8809b64d-89a9-49c7-b17b-b551246ae2bf" providerId="ADAL" clId="{176034D0-B963-4644-A5BF-C3A0ECDA0449}" dt="2023-09-08T12:37:50.053" v="908" actId="47"/>
        <pc:sldMkLst>
          <pc:docMk/>
          <pc:sldMk cId="2408457247" sldId="262"/>
        </pc:sldMkLst>
      </pc:sldChg>
      <pc:sldChg chg="del">
        <pc:chgData name="Dyfan Roberts" userId="8809b64d-89a9-49c7-b17b-b551246ae2bf" providerId="ADAL" clId="{176034D0-B963-4644-A5BF-C3A0ECDA0449}" dt="2023-09-08T16:03:20.398" v="2687" actId="47"/>
        <pc:sldMkLst>
          <pc:docMk/>
          <pc:sldMk cId="4218404085" sldId="263"/>
        </pc:sldMkLst>
      </pc:sldChg>
      <pc:sldChg chg="addSp delSp modSp add del mod">
        <pc:chgData name="Dyfan Roberts" userId="8809b64d-89a9-49c7-b17b-b551246ae2bf" providerId="ADAL" clId="{176034D0-B963-4644-A5BF-C3A0ECDA0449}" dt="2023-09-12T10:08:37.491" v="6309" actId="20577"/>
        <pc:sldMkLst>
          <pc:docMk/>
          <pc:sldMk cId="1556505196" sldId="269"/>
        </pc:sldMkLst>
      </pc:sldChg>
      <pc:sldChg chg="del">
        <pc:chgData name="Dyfan Roberts" userId="8809b64d-89a9-49c7-b17b-b551246ae2bf" providerId="ADAL" clId="{176034D0-B963-4644-A5BF-C3A0ECDA0449}" dt="2023-09-08T11:05:58.088" v="892" actId="47"/>
        <pc:sldMkLst>
          <pc:docMk/>
          <pc:sldMk cId="2094744407" sldId="270"/>
        </pc:sldMkLst>
      </pc:sldChg>
      <pc:sldChg chg="del">
        <pc:chgData name="Dyfan Roberts" userId="8809b64d-89a9-49c7-b17b-b551246ae2bf" providerId="ADAL" clId="{176034D0-B963-4644-A5BF-C3A0ECDA0449}" dt="2023-09-08T16:03:12.008" v="2686" actId="47"/>
        <pc:sldMkLst>
          <pc:docMk/>
          <pc:sldMk cId="1982898967" sldId="271"/>
        </pc:sldMkLst>
      </pc:sldChg>
      <pc:sldChg chg="ord">
        <pc:chgData name="Dyfan Roberts" userId="8809b64d-89a9-49c7-b17b-b551246ae2bf" providerId="ADAL" clId="{176034D0-B963-4644-A5BF-C3A0ECDA0449}" dt="2023-09-11T14:46:27.344" v="4190"/>
        <pc:sldMkLst>
          <pc:docMk/>
          <pc:sldMk cId="1837604860" sldId="272"/>
        </pc:sldMkLst>
      </pc:sldChg>
      <pc:sldChg chg="del">
        <pc:chgData name="Dyfan Roberts" userId="8809b64d-89a9-49c7-b17b-b551246ae2bf" providerId="ADAL" clId="{176034D0-B963-4644-A5BF-C3A0ECDA0449}" dt="2023-09-08T16:03:44.232" v="2701" actId="47"/>
        <pc:sldMkLst>
          <pc:docMk/>
          <pc:sldMk cId="200332245" sldId="273"/>
        </pc:sldMkLst>
      </pc:sldChg>
      <pc:sldChg chg="del">
        <pc:chgData name="Dyfan Roberts" userId="8809b64d-89a9-49c7-b17b-b551246ae2bf" providerId="ADAL" clId="{176034D0-B963-4644-A5BF-C3A0ECDA0449}" dt="2023-09-08T16:03:39.706" v="2697" actId="47"/>
        <pc:sldMkLst>
          <pc:docMk/>
          <pc:sldMk cId="2633752658" sldId="275"/>
        </pc:sldMkLst>
      </pc:sldChg>
      <pc:sldChg chg="del">
        <pc:chgData name="Dyfan Roberts" userId="8809b64d-89a9-49c7-b17b-b551246ae2bf" providerId="ADAL" clId="{176034D0-B963-4644-A5BF-C3A0ECDA0449}" dt="2023-09-08T16:03:37.633" v="2696" actId="47"/>
        <pc:sldMkLst>
          <pc:docMk/>
          <pc:sldMk cId="1930977721" sldId="283"/>
        </pc:sldMkLst>
      </pc:sldChg>
      <pc:sldChg chg="add del">
        <pc:chgData name="Dyfan Roberts" userId="8809b64d-89a9-49c7-b17b-b551246ae2bf" providerId="ADAL" clId="{176034D0-B963-4644-A5BF-C3A0ECDA0449}" dt="2023-09-08T12:37:50.053" v="908" actId="47"/>
        <pc:sldMkLst>
          <pc:docMk/>
          <pc:sldMk cId="2850285718" sldId="284"/>
        </pc:sldMkLst>
      </pc:sldChg>
      <pc:sldChg chg="add">
        <pc:chgData name="Dyfan Roberts" userId="8809b64d-89a9-49c7-b17b-b551246ae2bf" providerId="ADAL" clId="{176034D0-B963-4644-A5BF-C3A0ECDA0449}" dt="2023-09-12T10:17:05.197" v="6310"/>
        <pc:sldMkLst>
          <pc:docMk/>
          <pc:sldMk cId="495249333" sldId="291"/>
        </pc:sldMkLst>
      </pc:sldChg>
      <pc:sldChg chg="del">
        <pc:chgData name="Dyfan Roberts" userId="8809b64d-89a9-49c7-b17b-b551246ae2bf" providerId="ADAL" clId="{176034D0-B963-4644-A5BF-C3A0ECDA0449}" dt="2023-09-08T10:40:13.602" v="787" actId="47"/>
        <pc:sldMkLst>
          <pc:docMk/>
          <pc:sldMk cId="4110892149" sldId="291"/>
        </pc:sldMkLst>
      </pc:sldChg>
      <pc:sldChg chg="del">
        <pc:chgData name="Dyfan Roberts" userId="8809b64d-89a9-49c7-b17b-b551246ae2bf" providerId="ADAL" clId="{176034D0-B963-4644-A5BF-C3A0ECDA0449}" dt="2023-09-08T11:05:45.101" v="890" actId="47"/>
        <pc:sldMkLst>
          <pc:docMk/>
          <pc:sldMk cId="3377888695" sldId="292"/>
        </pc:sldMkLst>
      </pc:sldChg>
      <pc:sldChg chg="del">
        <pc:chgData name="Dyfan Roberts" userId="8809b64d-89a9-49c7-b17b-b551246ae2bf" providerId="ADAL" clId="{176034D0-B963-4644-A5BF-C3A0ECDA0449}" dt="2023-09-08T11:05:52.467" v="891" actId="47"/>
        <pc:sldMkLst>
          <pc:docMk/>
          <pc:sldMk cId="872107892" sldId="293"/>
        </pc:sldMkLst>
      </pc:sldChg>
      <pc:sldChg chg="modSp mod">
        <pc:chgData name="Dyfan Roberts" userId="8809b64d-89a9-49c7-b17b-b551246ae2bf" providerId="ADAL" clId="{176034D0-B963-4644-A5BF-C3A0ECDA0449}" dt="2023-09-12T09:09:56.969" v="5851" actId="113"/>
        <pc:sldMkLst>
          <pc:docMk/>
          <pc:sldMk cId="3472251399" sldId="294"/>
        </pc:sldMkLst>
      </pc:sldChg>
      <pc:sldChg chg="del">
        <pc:chgData name="Dyfan Roberts" userId="8809b64d-89a9-49c7-b17b-b551246ae2bf" providerId="ADAL" clId="{176034D0-B963-4644-A5BF-C3A0ECDA0449}" dt="2023-09-08T16:03:42.064" v="2699" actId="47"/>
        <pc:sldMkLst>
          <pc:docMk/>
          <pc:sldMk cId="243969958" sldId="295"/>
        </pc:sldMkLst>
      </pc:sldChg>
      <pc:sldChg chg="del">
        <pc:chgData name="Dyfan Roberts" userId="8809b64d-89a9-49c7-b17b-b551246ae2bf" providerId="ADAL" clId="{176034D0-B963-4644-A5BF-C3A0ECDA0449}" dt="2023-09-08T16:03:40.844" v="2698" actId="47"/>
        <pc:sldMkLst>
          <pc:docMk/>
          <pc:sldMk cId="2055892301" sldId="296"/>
        </pc:sldMkLst>
      </pc:sldChg>
      <pc:sldChg chg="modSp del mod">
        <pc:chgData name="Dyfan Roberts" userId="8809b64d-89a9-49c7-b17b-b551246ae2bf" providerId="ADAL" clId="{176034D0-B963-4644-A5BF-C3A0ECDA0449}" dt="2023-09-12T10:05:24.741" v="6293" actId="2696"/>
        <pc:sldMkLst>
          <pc:docMk/>
          <pc:sldMk cId="1575389268" sldId="298"/>
        </pc:sldMkLst>
      </pc:sldChg>
      <pc:sldChg chg="del">
        <pc:chgData name="Dyfan Roberts" userId="8809b64d-89a9-49c7-b17b-b551246ae2bf" providerId="ADAL" clId="{176034D0-B963-4644-A5BF-C3A0ECDA0449}" dt="2023-09-08T16:03:36.291" v="2695" actId="47"/>
        <pc:sldMkLst>
          <pc:docMk/>
          <pc:sldMk cId="3731567689" sldId="299"/>
        </pc:sldMkLst>
      </pc:sldChg>
      <pc:sldChg chg="del">
        <pc:chgData name="Dyfan Roberts" userId="8809b64d-89a9-49c7-b17b-b551246ae2bf" providerId="ADAL" clId="{176034D0-B963-4644-A5BF-C3A0ECDA0449}" dt="2023-09-08T16:03:43.182" v="2700" actId="47"/>
        <pc:sldMkLst>
          <pc:docMk/>
          <pc:sldMk cId="1274731783" sldId="300"/>
        </pc:sldMkLst>
      </pc:sldChg>
      <pc:sldChg chg="add">
        <pc:chgData name="Dyfan Roberts" userId="8809b64d-89a9-49c7-b17b-b551246ae2bf" providerId="ADAL" clId="{176034D0-B963-4644-A5BF-C3A0ECDA0449}" dt="2023-09-12T10:17:05.197" v="6310"/>
        <pc:sldMkLst>
          <pc:docMk/>
          <pc:sldMk cId="2902305336" sldId="302"/>
        </pc:sldMkLst>
      </pc:sldChg>
      <pc:sldChg chg="add">
        <pc:chgData name="Dyfan Roberts" userId="8809b64d-89a9-49c7-b17b-b551246ae2bf" providerId="ADAL" clId="{176034D0-B963-4644-A5BF-C3A0ECDA0449}" dt="2023-09-12T10:17:05.197" v="6310"/>
        <pc:sldMkLst>
          <pc:docMk/>
          <pc:sldMk cId="3458325833" sldId="303"/>
        </pc:sldMkLst>
      </pc:sldChg>
      <pc:sldChg chg="add del">
        <pc:chgData name="Dyfan Roberts" userId="8809b64d-89a9-49c7-b17b-b551246ae2bf" providerId="ADAL" clId="{176034D0-B963-4644-A5BF-C3A0ECDA0449}" dt="2023-09-12T10:17:28.868" v="6311" actId="47"/>
        <pc:sldMkLst>
          <pc:docMk/>
          <pc:sldMk cId="93241573" sldId="304"/>
        </pc:sldMkLst>
      </pc:sldChg>
      <pc:sldChg chg="add del">
        <pc:chgData name="Dyfan Roberts" userId="8809b64d-89a9-49c7-b17b-b551246ae2bf" providerId="ADAL" clId="{176034D0-B963-4644-A5BF-C3A0ECDA0449}" dt="2023-09-12T10:17:29.681" v="6312" actId="47"/>
        <pc:sldMkLst>
          <pc:docMk/>
          <pc:sldMk cId="461652276" sldId="305"/>
        </pc:sldMkLst>
      </pc:sldChg>
      <pc:sldChg chg="del">
        <pc:chgData name="Dyfan Roberts" userId="8809b64d-89a9-49c7-b17b-b551246ae2bf" providerId="ADAL" clId="{176034D0-B963-4644-A5BF-C3A0ECDA0449}" dt="2023-09-08T16:03:34.009" v="2694" actId="47"/>
        <pc:sldMkLst>
          <pc:docMk/>
          <pc:sldMk cId="3705493131" sldId="305"/>
        </pc:sldMkLst>
      </pc:sldChg>
      <pc:sldChg chg="delSp modSp mod">
        <pc:chgData name="Dyfan Roberts" userId="8809b64d-89a9-49c7-b17b-b551246ae2bf" providerId="ADAL" clId="{176034D0-B963-4644-A5BF-C3A0ECDA0449}" dt="2023-09-12T13:24:07.168" v="6652" actId="5793"/>
        <pc:sldMkLst>
          <pc:docMk/>
          <pc:sldMk cId="2825050813" sldId="306"/>
        </pc:sldMkLst>
      </pc:sldChg>
      <pc:sldChg chg="del">
        <pc:chgData name="Dyfan Roberts" userId="8809b64d-89a9-49c7-b17b-b551246ae2bf" providerId="ADAL" clId="{176034D0-B963-4644-A5BF-C3A0ECDA0449}" dt="2023-09-08T16:03:25.572" v="2688" actId="47"/>
        <pc:sldMkLst>
          <pc:docMk/>
          <pc:sldMk cId="696750924" sldId="307"/>
        </pc:sldMkLst>
      </pc:sldChg>
      <pc:sldChg chg="add">
        <pc:chgData name="Dyfan Roberts" userId="8809b64d-89a9-49c7-b17b-b551246ae2bf" providerId="ADAL" clId="{176034D0-B963-4644-A5BF-C3A0ECDA0449}" dt="2023-09-12T10:17:05.197" v="6310"/>
        <pc:sldMkLst>
          <pc:docMk/>
          <pc:sldMk cId="1264685438" sldId="307"/>
        </pc:sldMkLst>
      </pc:sldChg>
      <pc:sldChg chg="add">
        <pc:chgData name="Dyfan Roberts" userId="8809b64d-89a9-49c7-b17b-b551246ae2bf" providerId="ADAL" clId="{176034D0-B963-4644-A5BF-C3A0ECDA0449}" dt="2023-09-12T10:17:05.197" v="6310"/>
        <pc:sldMkLst>
          <pc:docMk/>
          <pc:sldMk cId="2867498470" sldId="308"/>
        </pc:sldMkLst>
      </pc:sldChg>
      <pc:sldChg chg="addSp delSp modSp del mod ord">
        <pc:chgData name="Dyfan Roberts" userId="8809b64d-89a9-49c7-b17b-b551246ae2bf" providerId="ADAL" clId="{176034D0-B963-4644-A5BF-C3A0ECDA0449}" dt="2023-09-12T10:05:24.741" v="6293" actId="2696"/>
        <pc:sldMkLst>
          <pc:docMk/>
          <pc:sldMk cId="3910469415" sldId="308"/>
        </pc:sldMkLst>
      </pc:sldChg>
      <pc:sldChg chg="add">
        <pc:chgData name="Dyfan Roberts" userId="8809b64d-89a9-49c7-b17b-b551246ae2bf" providerId="ADAL" clId="{176034D0-B963-4644-A5BF-C3A0ECDA0449}" dt="2023-09-12T10:17:05.197" v="6310"/>
        <pc:sldMkLst>
          <pc:docMk/>
          <pc:sldMk cId="1670145089" sldId="309"/>
        </pc:sldMkLst>
      </pc:sldChg>
      <pc:sldChg chg="del">
        <pc:chgData name="Dyfan Roberts" userId="8809b64d-89a9-49c7-b17b-b551246ae2bf" providerId="ADAL" clId="{176034D0-B963-4644-A5BF-C3A0ECDA0449}" dt="2023-09-08T16:03:09.263" v="2684" actId="47"/>
        <pc:sldMkLst>
          <pc:docMk/>
          <pc:sldMk cId="2777565271" sldId="309"/>
        </pc:sldMkLst>
      </pc:sldChg>
      <pc:sldChg chg="del">
        <pc:chgData name="Dyfan Roberts" userId="8809b64d-89a9-49c7-b17b-b551246ae2bf" providerId="ADAL" clId="{176034D0-B963-4644-A5BF-C3A0ECDA0449}" dt="2023-09-08T16:03:32.606" v="2693" actId="47"/>
        <pc:sldMkLst>
          <pc:docMk/>
          <pc:sldMk cId="235683983" sldId="310"/>
        </pc:sldMkLst>
      </pc:sldChg>
      <pc:sldChg chg="del">
        <pc:chgData name="Dyfan Roberts" userId="8809b64d-89a9-49c7-b17b-b551246ae2bf" providerId="ADAL" clId="{176034D0-B963-4644-A5BF-C3A0ECDA0449}" dt="2023-09-08T16:03:28.594" v="2690" actId="47"/>
        <pc:sldMkLst>
          <pc:docMk/>
          <pc:sldMk cId="3020337690" sldId="311"/>
        </pc:sldMkLst>
      </pc:sldChg>
      <pc:sldChg chg="del">
        <pc:chgData name="Dyfan Roberts" userId="8809b64d-89a9-49c7-b17b-b551246ae2bf" providerId="ADAL" clId="{176034D0-B963-4644-A5BF-C3A0ECDA0449}" dt="2023-09-08T16:03:31.298" v="2692" actId="47"/>
        <pc:sldMkLst>
          <pc:docMk/>
          <pc:sldMk cId="1608293569" sldId="312"/>
        </pc:sldMkLst>
      </pc:sldChg>
      <pc:sldChg chg="del">
        <pc:chgData name="Dyfan Roberts" userId="8809b64d-89a9-49c7-b17b-b551246ae2bf" providerId="ADAL" clId="{176034D0-B963-4644-A5BF-C3A0ECDA0449}" dt="2023-09-08T16:03:27.592" v="2689" actId="47"/>
        <pc:sldMkLst>
          <pc:docMk/>
          <pc:sldMk cId="3659433318" sldId="313"/>
        </pc:sldMkLst>
      </pc:sldChg>
      <pc:sldChg chg="del">
        <pc:chgData name="Dyfan Roberts" userId="8809b64d-89a9-49c7-b17b-b551246ae2bf" providerId="ADAL" clId="{176034D0-B963-4644-A5BF-C3A0ECDA0449}" dt="2023-09-08T16:03:29.650" v="2691" actId="47"/>
        <pc:sldMkLst>
          <pc:docMk/>
          <pc:sldMk cId="3416558015" sldId="314"/>
        </pc:sldMkLst>
      </pc:sldChg>
      <pc:sldChg chg="modSp mod">
        <pc:chgData name="Dyfan Roberts" userId="8809b64d-89a9-49c7-b17b-b551246ae2bf" providerId="ADAL" clId="{176034D0-B963-4644-A5BF-C3A0ECDA0449}" dt="2023-09-08T11:01:59.123" v="871" actId="20577"/>
        <pc:sldMkLst>
          <pc:docMk/>
          <pc:sldMk cId="3869304016" sldId="315"/>
        </pc:sldMkLst>
      </pc:sldChg>
      <pc:sldChg chg="modSp mod">
        <pc:chgData name="Dyfan Roberts" userId="8809b64d-89a9-49c7-b17b-b551246ae2bf" providerId="ADAL" clId="{176034D0-B963-4644-A5BF-C3A0ECDA0449}" dt="2023-09-07T12:47:58.865" v="2" actId="20577"/>
        <pc:sldMkLst>
          <pc:docMk/>
          <pc:sldMk cId="2299686954" sldId="316"/>
        </pc:sldMkLst>
      </pc:sldChg>
      <pc:sldChg chg="modSp mod">
        <pc:chgData name="Dyfan Roberts" userId="8809b64d-89a9-49c7-b17b-b551246ae2bf" providerId="ADAL" clId="{176034D0-B963-4644-A5BF-C3A0ECDA0449}" dt="2023-09-08T11:02:25.108" v="887" actId="20577"/>
        <pc:sldMkLst>
          <pc:docMk/>
          <pc:sldMk cId="4157472456" sldId="317"/>
        </pc:sldMkLst>
      </pc:sldChg>
      <pc:sldChg chg="addSp delSp modSp del mod">
        <pc:chgData name="Dyfan Roberts" userId="8809b64d-89a9-49c7-b17b-b551246ae2bf" providerId="ADAL" clId="{176034D0-B963-4644-A5BF-C3A0ECDA0449}" dt="2023-09-08T10:50:49.937" v="792" actId="47"/>
        <pc:sldMkLst>
          <pc:docMk/>
          <pc:sldMk cId="1933217174" sldId="318"/>
        </pc:sldMkLst>
      </pc:sldChg>
      <pc:sldChg chg="addSp modSp mod ord">
        <pc:chgData name="Dyfan Roberts" userId="8809b64d-89a9-49c7-b17b-b551246ae2bf" providerId="ADAL" clId="{176034D0-B963-4644-A5BF-C3A0ECDA0449}" dt="2023-09-08T10:33:56.653" v="774"/>
        <pc:sldMkLst>
          <pc:docMk/>
          <pc:sldMk cId="1524317047" sldId="319"/>
        </pc:sldMkLst>
      </pc:sldChg>
      <pc:sldChg chg="addSp modSp">
        <pc:chgData name="Dyfan Roberts" userId="8809b64d-89a9-49c7-b17b-b551246ae2bf" providerId="ADAL" clId="{176034D0-B963-4644-A5BF-C3A0ECDA0449}" dt="2023-09-12T11:50:14.539" v="6560" actId="571"/>
        <pc:sldMkLst>
          <pc:docMk/>
          <pc:sldMk cId="306892168" sldId="320"/>
        </pc:sldMkLst>
      </pc:sldChg>
      <pc:sldChg chg="addSp delSp modSp mod">
        <pc:chgData name="Dyfan Roberts" userId="8809b64d-89a9-49c7-b17b-b551246ae2bf" providerId="ADAL" clId="{176034D0-B963-4644-A5BF-C3A0ECDA0449}" dt="2023-09-12T08:40:51.518" v="5776" actId="1076"/>
        <pc:sldMkLst>
          <pc:docMk/>
          <pc:sldMk cId="3224448139" sldId="321"/>
        </pc:sldMkLst>
      </pc:sldChg>
      <pc:sldChg chg="addSp delSp modSp mod">
        <pc:chgData name="Dyfan Roberts" userId="8809b64d-89a9-49c7-b17b-b551246ae2bf" providerId="ADAL" clId="{176034D0-B963-4644-A5BF-C3A0ECDA0449}" dt="2023-09-12T10:20:34.963" v="6334" actId="1076"/>
        <pc:sldMkLst>
          <pc:docMk/>
          <pc:sldMk cId="569990404" sldId="322"/>
        </pc:sldMkLst>
      </pc:sldChg>
      <pc:sldChg chg="addSp modSp mod">
        <pc:chgData name="Dyfan Roberts" userId="8809b64d-89a9-49c7-b17b-b551246ae2bf" providerId="ADAL" clId="{176034D0-B963-4644-A5BF-C3A0ECDA0449}" dt="2023-09-07T14:17:21.973" v="470" actId="1076"/>
        <pc:sldMkLst>
          <pc:docMk/>
          <pc:sldMk cId="3106200085" sldId="323"/>
        </pc:sldMkLst>
      </pc:sldChg>
      <pc:sldChg chg="add del setBg">
        <pc:chgData name="Dyfan Roberts" userId="8809b64d-89a9-49c7-b17b-b551246ae2bf" providerId="ADAL" clId="{176034D0-B963-4644-A5BF-C3A0ECDA0449}" dt="2023-09-08T12:37:50.053" v="908" actId="47"/>
        <pc:sldMkLst>
          <pc:docMk/>
          <pc:sldMk cId="3756839551" sldId="324"/>
        </pc:sldMkLst>
      </pc:sldChg>
      <pc:sldChg chg="modSp add del mod">
        <pc:chgData name="Dyfan Roberts" userId="8809b64d-89a9-49c7-b17b-b551246ae2bf" providerId="ADAL" clId="{176034D0-B963-4644-A5BF-C3A0ECDA0449}" dt="2023-09-08T12:37:50.053" v="908" actId="47"/>
        <pc:sldMkLst>
          <pc:docMk/>
          <pc:sldMk cId="3581561301" sldId="326"/>
        </pc:sldMkLst>
      </pc:sldChg>
      <pc:sldChg chg="add del">
        <pc:chgData name="Dyfan Roberts" userId="8809b64d-89a9-49c7-b17b-b551246ae2bf" providerId="ADAL" clId="{176034D0-B963-4644-A5BF-C3A0ECDA0449}" dt="2023-09-08T12:37:50.053" v="908" actId="47"/>
        <pc:sldMkLst>
          <pc:docMk/>
          <pc:sldMk cId="1544421023" sldId="327"/>
        </pc:sldMkLst>
      </pc:sldChg>
      <pc:sldChg chg="add del">
        <pc:chgData name="Dyfan Roberts" userId="8809b64d-89a9-49c7-b17b-b551246ae2bf" providerId="ADAL" clId="{176034D0-B963-4644-A5BF-C3A0ECDA0449}" dt="2023-09-08T12:37:50.053" v="908" actId="47"/>
        <pc:sldMkLst>
          <pc:docMk/>
          <pc:sldMk cId="597671207" sldId="328"/>
        </pc:sldMkLst>
      </pc:sldChg>
      <pc:sldChg chg="add del">
        <pc:chgData name="Dyfan Roberts" userId="8809b64d-89a9-49c7-b17b-b551246ae2bf" providerId="ADAL" clId="{176034D0-B963-4644-A5BF-C3A0ECDA0449}" dt="2023-09-08T12:37:50.053" v="908" actId="47"/>
        <pc:sldMkLst>
          <pc:docMk/>
          <pc:sldMk cId="1327167831" sldId="330"/>
        </pc:sldMkLst>
      </pc:sldChg>
      <pc:sldChg chg="add del">
        <pc:chgData name="Dyfan Roberts" userId="8809b64d-89a9-49c7-b17b-b551246ae2bf" providerId="ADAL" clId="{176034D0-B963-4644-A5BF-C3A0ECDA0449}" dt="2023-09-08T12:37:50.053" v="908" actId="47"/>
        <pc:sldMkLst>
          <pc:docMk/>
          <pc:sldMk cId="1596795694" sldId="331"/>
        </pc:sldMkLst>
      </pc:sldChg>
      <pc:sldChg chg="add del">
        <pc:chgData name="Dyfan Roberts" userId="8809b64d-89a9-49c7-b17b-b551246ae2bf" providerId="ADAL" clId="{176034D0-B963-4644-A5BF-C3A0ECDA0449}" dt="2023-09-08T12:37:50.053" v="908" actId="47"/>
        <pc:sldMkLst>
          <pc:docMk/>
          <pc:sldMk cId="3177703862" sldId="332"/>
        </pc:sldMkLst>
      </pc:sldChg>
      <pc:sldChg chg="add del">
        <pc:chgData name="Dyfan Roberts" userId="8809b64d-89a9-49c7-b17b-b551246ae2bf" providerId="ADAL" clId="{176034D0-B963-4644-A5BF-C3A0ECDA0449}" dt="2023-09-08T12:37:50.053" v="908" actId="47"/>
        <pc:sldMkLst>
          <pc:docMk/>
          <pc:sldMk cId="633142729" sldId="333"/>
        </pc:sldMkLst>
      </pc:sldChg>
      <pc:sldChg chg="add del">
        <pc:chgData name="Dyfan Roberts" userId="8809b64d-89a9-49c7-b17b-b551246ae2bf" providerId="ADAL" clId="{176034D0-B963-4644-A5BF-C3A0ECDA0449}" dt="2023-09-08T12:37:50.053" v="908" actId="47"/>
        <pc:sldMkLst>
          <pc:docMk/>
          <pc:sldMk cId="3702008705" sldId="337"/>
        </pc:sldMkLst>
      </pc:sldChg>
      <pc:sldChg chg="add del">
        <pc:chgData name="Dyfan Roberts" userId="8809b64d-89a9-49c7-b17b-b551246ae2bf" providerId="ADAL" clId="{176034D0-B963-4644-A5BF-C3A0ECDA0449}" dt="2023-09-08T12:37:50.053" v="908" actId="47"/>
        <pc:sldMkLst>
          <pc:docMk/>
          <pc:sldMk cId="87471673" sldId="338"/>
        </pc:sldMkLst>
      </pc:sldChg>
      <pc:sldChg chg="add del">
        <pc:chgData name="Dyfan Roberts" userId="8809b64d-89a9-49c7-b17b-b551246ae2bf" providerId="ADAL" clId="{176034D0-B963-4644-A5BF-C3A0ECDA0449}" dt="2023-09-08T12:37:50.053" v="908" actId="47"/>
        <pc:sldMkLst>
          <pc:docMk/>
          <pc:sldMk cId="3108977677" sldId="339"/>
        </pc:sldMkLst>
      </pc:sldChg>
      <pc:sldChg chg="add del">
        <pc:chgData name="Dyfan Roberts" userId="8809b64d-89a9-49c7-b17b-b551246ae2bf" providerId="ADAL" clId="{176034D0-B963-4644-A5BF-C3A0ECDA0449}" dt="2023-09-08T12:37:50.053" v="908" actId="47"/>
        <pc:sldMkLst>
          <pc:docMk/>
          <pc:sldMk cId="1672273651" sldId="340"/>
        </pc:sldMkLst>
      </pc:sldChg>
      <pc:sldChg chg="add del">
        <pc:chgData name="Dyfan Roberts" userId="8809b64d-89a9-49c7-b17b-b551246ae2bf" providerId="ADAL" clId="{176034D0-B963-4644-A5BF-C3A0ECDA0449}" dt="2023-09-08T12:37:50.053" v="908" actId="47"/>
        <pc:sldMkLst>
          <pc:docMk/>
          <pc:sldMk cId="8421055" sldId="341"/>
        </pc:sldMkLst>
      </pc:sldChg>
      <pc:sldChg chg="add del">
        <pc:chgData name="Dyfan Roberts" userId="8809b64d-89a9-49c7-b17b-b551246ae2bf" providerId="ADAL" clId="{176034D0-B963-4644-A5BF-C3A0ECDA0449}" dt="2023-09-08T12:37:50.053" v="908" actId="47"/>
        <pc:sldMkLst>
          <pc:docMk/>
          <pc:sldMk cId="3758963212" sldId="369"/>
        </pc:sldMkLst>
      </pc:sldChg>
      <pc:sldChg chg="add del">
        <pc:chgData name="Dyfan Roberts" userId="8809b64d-89a9-49c7-b17b-b551246ae2bf" providerId="ADAL" clId="{176034D0-B963-4644-A5BF-C3A0ECDA0449}" dt="2023-09-08T12:37:50.053" v="908" actId="47"/>
        <pc:sldMkLst>
          <pc:docMk/>
          <pc:sldMk cId="3156327453" sldId="370"/>
        </pc:sldMkLst>
      </pc:sldChg>
      <pc:sldChg chg="modSp mod">
        <pc:chgData name="Dyfan Roberts" userId="8809b64d-89a9-49c7-b17b-b551246ae2bf" providerId="ADAL" clId="{176034D0-B963-4644-A5BF-C3A0ECDA0449}" dt="2023-09-08T15:32:40.741" v="2385" actId="1076"/>
        <pc:sldMkLst>
          <pc:docMk/>
          <pc:sldMk cId="2176477596" sldId="371"/>
        </pc:sldMkLst>
      </pc:sldChg>
      <pc:sldChg chg="modSp mod">
        <pc:chgData name="Dyfan Roberts" userId="8809b64d-89a9-49c7-b17b-b551246ae2bf" providerId="ADAL" clId="{176034D0-B963-4644-A5BF-C3A0ECDA0449}" dt="2023-09-12T13:25:11.263" v="6660" actId="20577"/>
        <pc:sldMkLst>
          <pc:docMk/>
          <pc:sldMk cId="407875769" sldId="372"/>
        </pc:sldMkLst>
      </pc:sldChg>
      <pc:sldChg chg="modSp mod">
        <pc:chgData name="Dyfan Roberts" userId="8809b64d-89a9-49c7-b17b-b551246ae2bf" providerId="ADAL" clId="{176034D0-B963-4644-A5BF-C3A0ECDA0449}" dt="2023-09-12T13:25:43.427" v="6662" actId="20577"/>
        <pc:sldMkLst>
          <pc:docMk/>
          <pc:sldMk cId="1293285126" sldId="373"/>
        </pc:sldMkLst>
      </pc:sldChg>
      <pc:sldChg chg="modSp mod">
        <pc:chgData name="Dyfan Roberts" userId="8809b64d-89a9-49c7-b17b-b551246ae2bf" providerId="ADAL" clId="{176034D0-B963-4644-A5BF-C3A0ECDA0449}" dt="2023-09-12T13:26:02.401" v="6677" actId="20577"/>
        <pc:sldMkLst>
          <pc:docMk/>
          <pc:sldMk cId="808584543" sldId="374"/>
        </pc:sldMkLst>
      </pc:sldChg>
      <pc:sldChg chg="add del">
        <pc:chgData name="Dyfan Roberts" userId="8809b64d-89a9-49c7-b17b-b551246ae2bf" providerId="ADAL" clId="{176034D0-B963-4644-A5BF-C3A0ECDA0449}" dt="2023-09-08T12:37:50.053" v="908" actId="47"/>
        <pc:sldMkLst>
          <pc:docMk/>
          <pc:sldMk cId="2721310062" sldId="375"/>
        </pc:sldMkLst>
      </pc:sldChg>
      <pc:sldChg chg="modSp mod">
        <pc:chgData name="Dyfan Roberts" userId="8809b64d-89a9-49c7-b17b-b551246ae2bf" providerId="ADAL" clId="{176034D0-B963-4644-A5BF-C3A0ECDA0449}" dt="2023-09-12T14:39:31.778" v="7114" actId="20577"/>
        <pc:sldMkLst>
          <pc:docMk/>
          <pc:sldMk cId="1549390614" sldId="376"/>
        </pc:sldMkLst>
      </pc:sldChg>
      <pc:sldChg chg="modSp mod">
        <pc:chgData name="Dyfan Roberts" userId="8809b64d-89a9-49c7-b17b-b551246ae2bf" providerId="ADAL" clId="{176034D0-B963-4644-A5BF-C3A0ECDA0449}" dt="2023-09-11T15:20:07.728" v="5147" actId="14100"/>
        <pc:sldMkLst>
          <pc:docMk/>
          <pc:sldMk cId="2484913789" sldId="377"/>
        </pc:sldMkLst>
      </pc:sldChg>
      <pc:sldChg chg="add del setBg">
        <pc:chgData name="Dyfan Roberts" userId="8809b64d-89a9-49c7-b17b-b551246ae2bf" providerId="ADAL" clId="{176034D0-B963-4644-A5BF-C3A0ECDA0449}" dt="2023-09-08T12:37:50.053" v="908" actId="47"/>
        <pc:sldMkLst>
          <pc:docMk/>
          <pc:sldMk cId="2501821842" sldId="378"/>
        </pc:sldMkLst>
      </pc:sldChg>
      <pc:sldChg chg="addSp delSp modSp add mod">
        <pc:chgData name="Dyfan Roberts" userId="8809b64d-89a9-49c7-b17b-b551246ae2bf" providerId="ADAL" clId="{176034D0-B963-4644-A5BF-C3A0ECDA0449}" dt="2023-09-08T11:01:38.601" v="870" actId="255"/>
        <pc:sldMkLst>
          <pc:docMk/>
          <pc:sldMk cId="1884739119" sldId="438"/>
        </pc:sldMkLst>
      </pc:sldChg>
      <pc:sldChg chg="addSp delSp modSp add mod ord delAnim modAnim">
        <pc:chgData name="Dyfan Roberts" userId="8809b64d-89a9-49c7-b17b-b551246ae2bf" providerId="ADAL" clId="{176034D0-B963-4644-A5BF-C3A0ECDA0449}" dt="2023-09-08T16:01:33.806" v="2603" actId="20577"/>
        <pc:sldMkLst>
          <pc:docMk/>
          <pc:sldMk cId="1174258196" sldId="439"/>
        </pc:sldMkLst>
      </pc:sldChg>
      <pc:sldChg chg="delSp modSp add del">
        <pc:chgData name="Dyfan Roberts" userId="8809b64d-89a9-49c7-b17b-b551246ae2bf" providerId="ADAL" clId="{176034D0-B963-4644-A5BF-C3A0ECDA0449}" dt="2023-09-08T12:37:50.053" v="908" actId="47"/>
        <pc:sldMkLst>
          <pc:docMk/>
          <pc:sldMk cId="1504274757" sldId="439"/>
        </pc:sldMkLst>
      </pc:sldChg>
      <pc:sldChg chg="add ord">
        <pc:chgData name="Dyfan Roberts" userId="8809b64d-89a9-49c7-b17b-b551246ae2bf" providerId="ADAL" clId="{176034D0-B963-4644-A5BF-C3A0ECDA0449}" dt="2023-09-08T14:58:39.122" v="1786"/>
        <pc:sldMkLst>
          <pc:docMk/>
          <pc:sldMk cId="3621645648" sldId="440"/>
        </pc:sldMkLst>
      </pc:sldChg>
      <pc:sldChg chg="add del">
        <pc:chgData name="Dyfan Roberts" userId="8809b64d-89a9-49c7-b17b-b551246ae2bf" providerId="ADAL" clId="{176034D0-B963-4644-A5BF-C3A0ECDA0449}" dt="2023-09-08T12:37:50.053" v="908" actId="47"/>
        <pc:sldMkLst>
          <pc:docMk/>
          <pc:sldMk cId="3969539455" sldId="440"/>
        </pc:sldMkLst>
      </pc:sldChg>
      <pc:sldChg chg="addSp delSp modSp add mod ord">
        <pc:chgData name="Dyfan Roberts" userId="8809b64d-89a9-49c7-b17b-b551246ae2bf" providerId="ADAL" clId="{176034D0-B963-4644-A5BF-C3A0ECDA0449}" dt="2023-09-11T10:46:13.342" v="2788" actId="1076"/>
        <pc:sldMkLst>
          <pc:docMk/>
          <pc:sldMk cId="230420941" sldId="441"/>
        </pc:sldMkLst>
      </pc:sldChg>
      <pc:sldChg chg="add del">
        <pc:chgData name="Dyfan Roberts" userId="8809b64d-89a9-49c7-b17b-b551246ae2bf" providerId="ADAL" clId="{176034D0-B963-4644-A5BF-C3A0ECDA0449}" dt="2023-09-08T12:37:50.053" v="908" actId="47"/>
        <pc:sldMkLst>
          <pc:docMk/>
          <pc:sldMk cId="2147894962" sldId="441"/>
        </pc:sldMkLst>
      </pc:sldChg>
      <pc:sldChg chg="addSp delSp modSp add mod ord delAnim">
        <pc:chgData name="Dyfan Roberts" userId="8809b64d-89a9-49c7-b17b-b551246ae2bf" providerId="ADAL" clId="{176034D0-B963-4644-A5BF-C3A0ECDA0449}" dt="2023-09-08T16:00:59.327" v="2596" actId="1076"/>
        <pc:sldMkLst>
          <pc:docMk/>
          <pc:sldMk cId="1732617234" sldId="442"/>
        </pc:sldMkLst>
      </pc:sldChg>
      <pc:sldChg chg="add del">
        <pc:chgData name="Dyfan Roberts" userId="8809b64d-89a9-49c7-b17b-b551246ae2bf" providerId="ADAL" clId="{176034D0-B963-4644-A5BF-C3A0ECDA0449}" dt="2023-09-08T12:37:50.053" v="908" actId="47"/>
        <pc:sldMkLst>
          <pc:docMk/>
          <pc:sldMk cId="3615033500" sldId="442"/>
        </pc:sldMkLst>
      </pc:sldChg>
      <pc:sldChg chg="add del">
        <pc:chgData name="Dyfan Roberts" userId="8809b64d-89a9-49c7-b17b-b551246ae2bf" providerId="ADAL" clId="{176034D0-B963-4644-A5BF-C3A0ECDA0449}" dt="2023-09-08T14:58:59.972" v="1791"/>
        <pc:sldMkLst>
          <pc:docMk/>
          <pc:sldMk cId="210022065" sldId="443"/>
        </pc:sldMkLst>
      </pc:sldChg>
      <pc:sldChg chg="addSp delSp modSp add mod">
        <pc:chgData name="Dyfan Roberts" userId="8809b64d-89a9-49c7-b17b-b551246ae2bf" providerId="ADAL" clId="{176034D0-B963-4644-A5BF-C3A0ECDA0449}" dt="2023-09-08T15:33:28.216" v="2422" actId="20577"/>
        <pc:sldMkLst>
          <pc:docMk/>
          <pc:sldMk cId="437705107" sldId="443"/>
        </pc:sldMkLst>
      </pc:sldChg>
      <pc:sldChg chg="add del setBg">
        <pc:chgData name="Dyfan Roberts" userId="8809b64d-89a9-49c7-b17b-b551246ae2bf" providerId="ADAL" clId="{176034D0-B963-4644-A5BF-C3A0ECDA0449}" dt="2023-09-08T12:37:50.053" v="908" actId="47"/>
        <pc:sldMkLst>
          <pc:docMk/>
          <pc:sldMk cId="680903415" sldId="443"/>
        </pc:sldMkLst>
      </pc:sldChg>
      <pc:sldChg chg="addSp delSp modSp add mod">
        <pc:chgData name="Dyfan Roberts" userId="8809b64d-89a9-49c7-b17b-b551246ae2bf" providerId="ADAL" clId="{176034D0-B963-4644-A5BF-C3A0ECDA0449}" dt="2023-09-08T16:01:13.029" v="2597" actId="1076"/>
        <pc:sldMkLst>
          <pc:docMk/>
          <pc:sldMk cId="1945573462" sldId="444"/>
        </pc:sldMkLst>
      </pc:sldChg>
      <pc:sldChg chg="add del setBg">
        <pc:chgData name="Dyfan Roberts" userId="8809b64d-89a9-49c7-b17b-b551246ae2bf" providerId="ADAL" clId="{176034D0-B963-4644-A5BF-C3A0ECDA0449}" dt="2023-09-08T12:37:50.053" v="908" actId="47"/>
        <pc:sldMkLst>
          <pc:docMk/>
          <pc:sldMk cId="2388453530" sldId="444"/>
        </pc:sldMkLst>
      </pc:sldChg>
      <pc:sldChg chg="addSp delSp modSp add mod ord">
        <pc:chgData name="Dyfan Roberts" userId="8809b64d-89a9-49c7-b17b-b551246ae2bf" providerId="ADAL" clId="{176034D0-B963-4644-A5BF-C3A0ECDA0449}" dt="2023-09-11T14:47:00.761" v="4228" actId="20577"/>
        <pc:sldMkLst>
          <pc:docMk/>
          <pc:sldMk cId="497531033" sldId="445"/>
        </pc:sldMkLst>
      </pc:sldChg>
      <pc:sldChg chg="addSp delSp modSp add mod">
        <pc:chgData name="Dyfan Roberts" userId="8809b64d-89a9-49c7-b17b-b551246ae2bf" providerId="ADAL" clId="{176034D0-B963-4644-A5BF-C3A0ECDA0449}" dt="2023-09-11T14:42:45.216" v="3979" actId="1076"/>
        <pc:sldMkLst>
          <pc:docMk/>
          <pc:sldMk cId="1422288493" sldId="446"/>
        </pc:sldMkLst>
      </pc:sldChg>
      <pc:sldChg chg="addSp delSp modSp add mod">
        <pc:chgData name="Dyfan Roberts" userId="8809b64d-89a9-49c7-b17b-b551246ae2bf" providerId="ADAL" clId="{176034D0-B963-4644-A5BF-C3A0ECDA0449}" dt="2023-09-12T09:22:20.272" v="5988" actId="20577"/>
        <pc:sldMkLst>
          <pc:docMk/>
          <pc:sldMk cId="2113506300" sldId="447"/>
        </pc:sldMkLst>
      </pc:sldChg>
      <pc:sldChg chg="addSp delSp modSp add mod">
        <pc:chgData name="Dyfan Roberts" userId="8809b64d-89a9-49c7-b17b-b551246ae2bf" providerId="ADAL" clId="{176034D0-B963-4644-A5BF-C3A0ECDA0449}" dt="2023-09-11T13:36:47.059" v="3448" actId="1076"/>
        <pc:sldMkLst>
          <pc:docMk/>
          <pc:sldMk cId="2834666370" sldId="448"/>
        </pc:sldMkLst>
      </pc:sldChg>
      <pc:sldChg chg="addSp delSp modSp add mod">
        <pc:chgData name="Dyfan Roberts" userId="8809b64d-89a9-49c7-b17b-b551246ae2bf" providerId="ADAL" clId="{176034D0-B963-4644-A5BF-C3A0ECDA0449}" dt="2023-09-12T09:13:28.041" v="5953" actId="1076"/>
        <pc:sldMkLst>
          <pc:docMk/>
          <pc:sldMk cId="1852739078" sldId="449"/>
        </pc:sldMkLst>
      </pc:sldChg>
      <pc:sldChg chg="addSp modSp add mod ord">
        <pc:chgData name="Dyfan Roberts" userId="8809b64d-89a9-49c7-b17b-b551246ae2bf" providerId="ADAL" clId="{176034D0-B963-4644-A5BF-C3A0ECDA0449}" dt="2023-09-12T09:30:00.489" v="6189" actId="20577"/>
        <pc:sldMkLst>
          <pc:docMk/>
          <pc:sldMk cId="1018376283" sldId="450"/>
        </pc:sldMkLst>
      </pc:sldChg>
      <pc:sldChg chg="add del">
        <pc:chgData name="Dyfan Roberts" userId="8809b64d-89a9-49c7-b17b-b551246ae2bf" providerId="ADAL" clId="{176034D0-B963-4644-A5BF-C3A0ECDA0449}" dt="2023-09-11T14:44:46.408" v="4124" actId="47"/>
        <pc:sldMkLst>
          <pc:docMk/>
          <pc:sldMk cId="589359886" sldId="451"/>
        </pc:sldMkLst>
      </pc:sldChg>
      <pc:sldChg chg="modSp add mod ord">
        <pc:chgData name="Dyfan Roberts" userId="8809b64d-89a9-49c7-b17b-b551246ae2bf" providerId="ADAL" clId="{176034D0-B963-4644-A5BF-C3A0ECDA0449}" dt="2023-09-12T09:14:02.399" v="5955" actId="20577"/>
        <pc:sldMkLst>
          <pc:docMk/>
          <pc:sldMk cId="837477281" sldId="451"/>
        </pc:sldMkLst>
      </pc:sldChg>
      <pc:sldChg chg="addSp delSp modSp add del mod">
        <pc:chgData name="Dyfan Roberts" userId="8809b64d-89a9-49c7-b17b-b551246ae2bf" providerId="ADAL" clId="{176034D0-B963-4644-A5BF-C3A0ECDA0449}" dt="2023-09-12T10:05:24.741" v="6293" actId="2696"/>
        <pc:sldMkLst>
          <pc:docMk/>
          <pc:sldMk cId="2177458791" sldId="452"/>
        </pc:sldMkLst>
      </pc:sldChg>
      <pc:sldChg chg="add del">
        <pc:chgData name="Dyfan Roberts" userId="8809b64d-89a9-49c7-b17b-b551246ae2bf" providerId="ADAL" clId="{176034D0-B963-4644-A5BF-C3A0ECDA0449}" dt="2023-09-12T10:17:30.469" v="6313" actId="47"/>
        <pc:sldMkLst>
          <pc:docMk/>
          <pc:sldMk cId="4015812228" sldId="453"/>
        </pc:sldMkLst>
      </pc:sldChg>
      <pc:sldChg chg="addSp delSp modSp add mod ord">
        <pc:chgData name="Dyfan Roberts" userId="8809b64d-89a9-49c7-b17b-b551246ae2bf" providerId="ADAL" clId="{176034D0-B963-4644-A5BF-C3A0ECDA0449}" dt="2023-09-12T09:29:42.383" v="6179" actId="14826"/>
        <pc:sldMkLst>
          <pc:docMk/>
          <pc:sldMk cId="4199345776" sldId="454"/>
        </pc:sldMkLst>
      </pc:sldChg>
      <pc:sldChg chg="add">
        <pc:chgData name="Dyfan Roberts" userId="8809b64d-89a9-49c7-b17b-b551246ae2bf" providerId="ADAL" clId="{176034D0-B963-4644-A5BF-C3A0ECDA0449}" dt="2023-09-12T10:17:05.197" v="6310"/>
        <pc:sldMkLst>
          <pc:docMk/>
          <pc:sldMk cId="3271209697" sldId="455"/>
        </pc:sldMkLst>
      </pc:sldChg>
      <pc:sldChg chg="add">
        <pc:chgData name="Dyfan Roberts" userId="8809b64d-89a9-49c7-b17b-b551246ae2bf" providerId="ADAL" clId="{176034D0-B963-4644-A5BF-C3A0ECDA0449}" dt="2023-09-12T10:17:05.197" v="6310"/>
        <pc:sldMkLst>
          <pc:docMk/>
          <pc:sldMk cId="987316955" sldId="456"/>
        </pc:sldMkLst>
      </pc:sldChg>
      <pc:sldChg chg="add">
        <pc:chgData name="Dyfan Roberts" userId="8809b64d-89a9-49c7-b17b-b551246ae2bf" providerId="ADAL" clId="{176034D0-B963-4644-A5BF-C3A0ECDA0449}" dt="2023-09-12T10:17:05.197" v="6310"/>
        <pc:sldMkLst>
          <pc:docMk/>
          <pc:sldMk cId="4158356820" sldId="457"/>
        </pc:sldMkLst>
      </pc:sldChg>
      <pc:sldChg chg="modSp new mod">
        <pc:chgData name="Dyfan Roberts" userId="8809b64d-89a9-49c7-b17b-b551246ae2bf" providerId="ADAL" clId="{176034D0-B963-4644-A5BF-C3A0ECDA0449}" dt="2023-09-12T10:22:28.805" v="6557" actId="20577"/>
        <pc:sldMkLst>
          <pc:docMk/>
          <pc:sldMk cId="3439167575" sldId="458"/>
        </pc:sldMkLst>
      </pc:sldChg>
      <pc:sldMasterChg chg="setBg delSldLayout modSldLayout">
        <pc:chgData name="Dyfan Roberts" userId="8809b64d-89a9-49c7-b17b-b551246ae2bf" providerId="ADAL" clId="{176034D0-B963-4644-A5BF-C3A0ECDA0449}" dt="2023-09-08T12:37:50.053" v="908" actId="47"/>
        <pc:sldMasterMkLst>
          <pc:docMk/>
          <pc:sldMasterMk cId="2894855468" sldId="2147483648"/>
        </pc:sldMasterMkLst>
        <pc:sldLayoutChg chg="setBg">
          <pc:chgData name="Dyfan Roberts" userId="8809b64d-89a9-49c7-b17b-b551246ae2bf" providerId="ADAL" clId="{176034D0-B963-4644-A5BF-C3A0ECDA0449}" dt="2023-09-08T11:12:48.171" v="898"/>
          <pc:sldLayoutMkLst>
            <pc:docMk/>
            <pc:sldMasterMk cId="2894855468" sldId="2147483648"/>
            <pc:sldLayoutMk cId="4284642755" sldId="2147483649"/>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1775449680" sldId="2147483650"/>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027318184" sldId="2147483651"/>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3090913489" sldId="2147483652"/>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242022589" sldId="2147483653"/>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3539106750" sldId="2147483654"/>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090308385" sldId="2147483655"/>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248494948" sldId="2147483656"/>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1765093408" sldId="2147483657"/>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2448075048" sldId="2147483658"/>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568420637" sldId="2147483659"/>
          </pc:sldLayoutMkLst>
        </pc:sldLayoutChg>
        <pc:sldLayoutChg chg="del setBg">
          <pc:chgData name="Dyfan Roberts" userId="8809b64d-89a9-49c7-b17b-b551246ae2bf" providerId="ADAL" clId="{176034D0-B963-4644-A5BF-C3A0ECDA0449}" dt="2023-09-08T12:37:50.053" v="908" actId="47"/>
          <pc:sldLayoutMkLst>
            <pc:docMk/>
            <pc:sldMasterMk cId="2894855468" sldId="2147483648"/>
            <pc:sldLayoutMk cId="2254344925" sldId="2147483675"/>
          </pc:sldLayoutMkLst>
        </pc:sldLayoutChg>
      </pc:sldMasterChg>
      <pc:sldMasterChg chg="del setBg delSldLayout modSldLayout">
        <pc:chgData name="Dyfan Roberts" userId="8809b64d-89a9-49c7-b17b-b551246ae2bf" providerId="ADAL" clId="{176034D0-B963-4644-A5BF-C3A0ECDA0449}" dt="2023-09-08T16:03:12.008" v="2686" actId="47"/>
        <pc:sldMasterMkLst>
          <pc:docMk/>
          <pc:sldMasterMk cId="1647571545" sldId="2147483660"/>
        </pc:sldMasterMkLst>
        <pc:sldLayoutChg chg="del setBg">
          <pc:chgData name="Dyfan Roberts" userId="8809b64d-89a9-49c7-b17b-b551246ae2bf" providerId="ADAL" clId="{176034D0-B963-4644-A5BF-C3A0ECDA0449}" dt="2023-09-08T16:03:12.008" v="2686" actId="47"/>
          <pc:sldLayoutMkLst>
            <pc:docMk/>
            <pc:sldMasterMk cId="1647571545" sldId="2147483660"/>
            <pc:sldLayoutMk cId="4245175638" sldId="2147483661"/>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2284878760" sldId="2147483662"/>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3105890915" sldId="2147483663"/>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984627222" sldId="2147483664"/>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19585105" sldId="2147483665"/>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3665331408" sldId="2147483666"/>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967707703" sldId="2147483667"/>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171843801" sldId="2147483668"/>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835534352" sldId="2147483669"/>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212064481" sldId="2147483670"/>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2673568519" sldId="2147483671"/>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520673693" sldId="2147483672"/>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225697231" sldId="2147483673"/>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336431067" sldId="2147483674"/>
          </pc:sldLayoutMkLst>
        </pc:sldLayoutChg>
      </pc:sldMasterChg>
    </pc:docChg>
  </pc:docChgLst>
  <pc:docChgLst>
    <pc:chgData name="Dyfan Roberts" userId="8809b64d-89a9-49c7-b17b-b551246ae2bf" providerId="ADAL" clId="{475C860E-D6D9-49F2-A833-A88B4A8EECCE}"/>
    <pc:docChg chg="undo custSel modSld">
      <pc:chgData name="Dyfan Roberts" userId="8809b64d-89a9-49c7-b17b-b551246ae2bf" providerId="ADAL" clId="{475C860E-D6D9-49F2-A833-A88B4A8EECCE}" dt="2023-10-23T14:24:40.154" v="306"/>
      <pc:docMkLst>
        <pc:docMk/>
      </pc:docMkLst>
      <pc:sldChg chg="addSp delSp modSp mod modTransition">
        <pc:chgData name="Dyfan Roberts" userId="8809b64d-89a9-49c7-b17b-b551246ae2bf" providerId="ADAL" clId="{475C860E-D6D9-49F2-A833-A88B4A8EECCE}" dt="2023-10-23T14:24:40.154" v="306"/>
        <pc:sldMkLst>
          <pc:docMk/>
          <pc:sldMk cId="1556505196" sldId="269"/>
        </pc:sldMkLst>
      </pc:sldChg>
      <pc:sldChg chg="modSp mod modTransition">
        <pc:chgData name="Dyfan Roberts" userId="8809b64d-89a9-49c7-b17b-b551246ae2bf" providerId="ADAL" clId="{475C860E-D6D9-49F2-A833-A88B4A8EECCE}" dt="2023-10-23T14:24:40.154" v="306"/>
        <pc:sldMkLst>
          <pc:docMk/>
          <pc:sldMk cId="495249333" sldId="291"/>
        </pc:sldMkLst>
      </pc:sldChg>
      <pc:sldChg chg="modSp mod modTransition">
        <pc:chgData name="Dyfan Roberts" userId="8809b64d-89a9-49c7-b17b-b551246ae2bf" providerId="ADAL" clId="{475C860E-D6D9-49F2-A833-A88B4A8EECCE}" dt="2023-10-23T14:24:40.154" v="306"/>
        <pc:sldMkLst>
          <pc:docMk/>
          <pc:sldMk cId="3472251399" sldId="294"/>
        </pc:sldMkLst>
      </pc:sldChg>
      <pc:sldChg chg="modSp mod modTransition">
        <pc:chgData name="Dyfan Roberts" userId="8809b64d-89a9-49c7-b17b-b551246ae2bf" providerId="ADAL" clId="{475C860E-D6D9-49F2-A833-A88B4A8EECCE}" dt="2023-10-23T14:24:40.154" v="306"/>
        <pc:sldMkLst>
          <pc:docMk/>
          <pc:sldMk cId="2902305336" sldId="302"/>
        </pc:sldMkLst>
      </pc:sldChg>
      <pc:sldChg chg="modSp mod modTransition">
        <pc:chgData name="Dyfan Roberts" userId="8809b64d-89a9-49c7-b17b-b551246ae2bf" providerId="ADAL" clId="{475C860E-D6D9-49F2-A833-A88B4A8EECCE}" dt="2023-10-23T14:24:40.154" v="306"/>
        <pc:sldMkLst>
          <pc:docMk/>
          <pc:sldMk cId="3458325833" sldId="303"/>
        </pc:sldMkLst>
      </pc:sldChg>
      <pc:sldChg chg="modSp mod modTransition">
        <pc:chgData name="Dyfan Roberts" userId="8809b64d-89a9-49c7-b17b-b551246ae2bf" providerId="ADAL" clId="{475C860E-D6D9-49F2-A833-A88B4A8EECCE}" dt="2023-10-23T14:24:40.154" v="306"/>
        <pc:sldMkLst>
          <pc:docMk/>
          <pc:sldMk cId="2825050813" sldId="306"/>
        </pc:sldMkLst>
      </pc:sldChg>
      <pc:sldChg chg="modSp mod modTransition">
        <pc:chgData name="Dyfan Roberts" userId="8809b64d-89a9-49c7-b17b-b551246ae2bf" providerId="ADAL" clId="{475C860E-D6D9-49F2-A833-A88B4A8EECCE}" dt="2023-10-23T14:24:40.154" v="306"/>
        <pc:sldMkLst>
          <pc:docMk/>
          <pc:sldMk cId="1264685438" sldId="307"/>
        </pc:sldMkLst>
      </pc:sldChg>
      <pc:sldChg chg="modSp mod modTransition">
        <pc:chgData name="Dyfan Roberts" userId="8809b64d-89a9-49c7-b17b-b551246ae2bf" providerId="ADAL" clId="{475C860E-D6D9-49F2-A833-A88B4A8EECCE}" dt="2023-10-23T14:24:40.154" v="306"/>
        <pc:sldMkLst>
          <pc:docMk/>
          <pc:sldMk cId="2867498470" sldId="308"/>
        </pc:sldMkLst>
      </pc:sldChg>
      <pc:sldChg chg="modSp mod modTransition">
        <pc:chgData name="Dyfan Roberts" userId="8809b64d-89a9-49c7-b17b-b551246ae2bf" providerId="ADAL" clId="{475C860E-D6D9-49F2-A833-A88B4A8EECCE}" dt="2023-10-23T14:24:40.154" v="306"/>
        <pc:sldMkLst>
          <pc:docMk/>
          <pc:sldMk cId="1670145089" sldId="309"/>
        </pc:sldMkLst>
      </pc:sldChg>
      <pc:sldChg chg="modSp mod modTransition">
        <pc:chgData name="Dyfan Roberts" userId="8809b64d-89a9-49c7-b17b-b551246ae2bf" providerId="ADAL" clId="{475C860E-D6D9-49F2-A833-A88B4A8EECCE}" dt="2023-10-23T14:24:40.154" v="306"/>
        <pc:sldMkLst>
          <pc:docMk/>
          <pc:sldMk cId="3869304016" sldId="315"/>
        </pc:sldMkLst>
      </pc:sldChg>
      <pc:sldChg chg="modSp mod modTransition">
        <pc:chgData name="Dyfan Roberts" userId="8809b64d-89a9-49c7-b17b-b551246ae2bf" providerId="ADAL" clId="{475C860E-D6D9-49F2-A833-A88B4A8EECCE}" dt="2023-10-23T14:24:40.154" v="306"/>
        <pc:sldMkLst>
          <pc:docMk/>
          <pc:sldMk cId="2299686954" sldId="316"/>
        </pc:sldMkLst>
      </pc:sldChg>
      <pc:sldChg chg="modSp mod modTransition">
        <pc:chgData name="Dyfan Roberts" userId="8809b64d-89a9-49c7-b17b-b551246ae2bf" providerId="ADAL" clId="{475C860E-D6D9-49F2-A833-A88B4A8EECCE}" dt="2023-10-23T14:24:40.154" v="306"/>
        <pc:sldMkLst>
          <pc:docMk/>
          <pc:sldMk cId="4157472456" sldId="317"/>
        </pc:sldMkLst>
      </pc:sldChg>
      <pc:sldChg chg="modSp mod modTransition">
        <pc:chgData name="Dyfan Roberts" userId="8809b64d-89a9-49c7-b17b-b551246ae2bf" providerId="ADAL" clId="{475C860E-D6D9-49F2-A833-A88B4A8EECCE}" dt="2023-10-23T14:24:40.154" v="306"/>
        <pc:sldMkLst>
          <pc:docMk/>
          <pc:sldMk cId="1524317047" sldId="319"/>
        </pc:sldMkLst>
      </pc:sldChg>
      <pc:sldChg chg="modSp mod modTransition">
        <pc:chgData name="Dyfan Roberts" userId="8809b64d-89a9-49c7-b17b-b551246ae2bf" providerId="ADAL" clId="{475C860E-D6D9-49F2-A833-A88B4A8EECCE}" dt="2023-10-23T14:24:40.154" v="306"/>
        <pc:sldMkLst>
          <pc:docMk/>
          <pc:sldMk cId="306892168" sldId="320"/>
        </pc:sldMkLst>
      </pc:sldChg>
      <pc:sldChg chg="modSp mod modTransition">
        <pc:chgData name="Dyfan Roberts" userId="8809b64d-89a9-49c7-b17b-b551246ae2bf" providerId="ADAL" clId="{475C860E-D6D9-49F2-A833-A88B4A8EECCE}" dt="2023-10-23T14:24:40.154" v="306"/>
        <pc:sldMkLst>
          <pc:docMk/>
          <pc:sldMk cId="3224448139" sldId="321"/>
        </pc:sldMkLst>
      </pc:sldChg>
      <pc:sldChg chg="modSp mod modTransition">
        <pc:chgData name="Dyfan Roberts" userId="8809b64d-89a9-49c7-b17b-b551246ae2bf" providerId="ADAL" clId="{475C860E-D6D9-49F2-A833-A88B4A8EECCE}" dt="2023-10-23T14:24:40.154" v="306"/>
        <pc:sldMkLst>
          <pc:docMk/>
          <pc:sldMk cId="569990404" sldId="322"/>
        </pc:sldMkLst>
      </pc:sldChg>
      <pc:sldChg chg="modSp mod modTransition">
        <pc:chgData name="Dyfan Roberts" userId="8809b64d-89a9-49c7-b17b-b551246ae2bf" providerId="ADAL" clId="{475C860E-D6D9-49F2-A833-A88B4A8EECCE}" dt="2023-10-23T14:24:40.154" v="306"/>
        <pc:sldMkLst>
          <pc:docMk/>
          <pc:sldMk cId="3106200085" sldId="323"/>
        </pc:sldMkLst>
      </pc:sldChg>
      <pc:sldChg chg="modSp mod modTransition">
        <pc:chgData name="Dyfan Roberts" userId="8809b64d-89a9-49c7-b17b-b551246ae2bf" providerId="ADAL" clId="{475C860E-D6D9-49F2-A833-A88B4A8EECCE}" dt="2023-10-23T14:24:40.154" v="306"/>
        <pc:sldMkLst>
          <pc:docMk/>
          <pc:sldMk cId="3394658381" sldId="347"/>
        </pc:sldMkLst>
      </pc:sldChg>
      <pc:sldChg chg="modSp mod modTransition">
        <pc:chgData name="Dyfan Roberts" userId="8809b64d-89a9-49c7-b17b-b551246ae2bf" providerId="ADAL" clId="{475C860E-D6D9-49F2-A833-A88B4A8EECCE}" dt="2023-10-23T14:24:40.154" v="306"/>
        <pc:sldMkLst>
          <pc:docMk/>
          <pc:sldMk cId="2176477596" sldId="371"/>
        </pc:sldMkLst>
      </pc:sldChg>
      <pc:sldChg chg="modSp mod modTransition">
        <pc:chgData name="Dyfan Roberts" userId="8809b64d-89a9-49c7-b17b-b551246ae2bf" providerId="ADAL" clId="{475C860E-D6D9-49F2-A833-A88B4A8EECCE}" dt="2023-10-23T14:24:40.154" v="306"/>
        <pc:sldMkLst>
          <pc:docMk/>
          <pc:sldMk cId="407875769" sldId="372"/>
        </pc:sldMkLst>
      </pc:sldChg>
      <pc:sldChg chg="modSp mod modTransition">
        <pc:chgData name="Dyfan Roberts" userId="8809b64d-89a9-49c7-b17b-b551246ae2bf" providerId="ADAL" clId="{475C860E-D6D9-49F2-A833-A88B4A8EECCE}" dt="2023-10-23T14:24:40.154" v="306"/>
        <pc:sldMkLst>
          <pc:docMk/>
          <pc:sldMk cId="1293285126" sldId="373"/>
        </pc:sldMkLst>
      </pc:sldChg>
      <pc:sldChg chg="modSp mod modTransition">
        <pc:chgData name="Dyfan Roberts" userId="8809b64d-89a9-49c7-b17b-b551246ae2bf" providerId="ADAL" clId="{475C860E-D6D9-49F2-A833-A88B4A8EECCE}" dt="2023-10-23T14:24:40.154" v="306"/>
        <pc:sldMkLst>
          <pc:docMk/>
          <pc:sldMk cId="808584543" sldId="374"/>
        </pc:sldMkLst>
      </pc:sldChg>
      <pc:sldChg chg="modSp mod modTransition">
        <pc:chgData name="Dyfan Roberts" userId="8809b64d-89a9-49c7-b17b-b551246ae2bf" providerId="ADAL" clId="{475C860E-D6D9-49F2-A833-A88B4A8EECCE}" dt="2023-10-23T14:24:40.154" v="306"/>
        <pc:sldMkLst>
          <pc:docMk/>
          <pc:sldMk cId="1549390614" sldId="376"/>
        </pc:sldMkLst>
      </pc:sldChg>
      <pc:sldChg chg="modSp mod modTransition">
        <pc:chgData name="Dyfan Roberts" userId="8809b64d-89a9-49c7-b17b-b551246ae2bf" providerId="ADAL" clId="{475C860E-D6D9-49F2-A833-A88B4A8EECCE}" dt="2023-10-23T14:24:40.154" v="306"/>
        <pc:sldMkLst>
          <pc:docMk/>
          <pc:sldMk cId="2484913789" sldId="377"/>
        </pc:sldMkLst>
      </pc:sldChg>
      <pc:sldChg chg="modSp mod modTransition">
        <pc:chgData name="Dyfan Roberts" userId="8809b64d-89a9-49c7-b17b-b551246ae2bf" providerId="ADAL" clId="{475C860E-D6D9-49F2-A833-A88B4A8EECCE}" dt="2023-10-23T14:24:40.154" v="306"/>
        <pc:sldMkLst>
          <pc:docMk/>
          <pc:sldMk cId="1884739119" sldId="438"/>
        </pc:sldMkLst>
      </pc:sldChg>
      <pc:sldChg chg="modSp mod modTransition">
        <pc:chgData name="Dyfan Roberts" userId="8809b64d-89a9-49c7-b17b-b551246ae2bf" providerId="ADAL" clId="{475C860E-D6D9-49F2-A833-A88B4A8EECCE}" dt="2023-10-23T14:24:40.154" v="306"/>
        <pc:sldMkLst>
          <pc:docMk/>
          <pc:sldMk cId="3621645648" sldId="440"/>
        </pc:sldMkLst>
      </pc:sldChg>
      <pc:sldChg chg="modSp mod modTransition">
        <pc:chgData name="Dyfan Roberts" userId="8809b64d-89a9-49c7-b17b-b551246ae2bf" providerId="ADAL" clId="{475C860E-D6D9-49F2-A833-A88B4A8EECCE}" dt="2023-10-23T14:24:40.154" v="306"/>
        <pc:sldMkLst>
          <pc:docMk/>
          <pc:sldMk cId="1732617234" sldId="442"/>
        </pc:sldMkLst>
      </pc:sldChg>
      <pc:sldChg chg="modSp mod modTransition">
        <pc:chgData name="Dyfan Roberts" userId="8809b64d-89a9-49c7-b17b-b551246ae2bf" providerId="ADAL" clId="{475C860E-D6D9-49F2-A833-A88B4A8EECCE}" dt="2023-10-23T14:24:40.154" v="306"/>
        <pc:sldMkLst>
          <pc:docMk/>
          <pc:sldMk cId="437705107" sldId="443"/>
        </pc:sldMkLst>
      </pc:sldChg>
      <pc:sldChg chg="modSp mod modTransition">
        <pc:chgData name="Dyfan Roberts" userId="8809b64d-89a9-49c7-b17b-b551246ae2bf" providerId="ADAL" clId="{475C860E-D6D9-49F2-A833-A88B4A8EECCE}" dt="2023-10-23T14:24:40.154" v="306"/>
        <pc:sldMkLst>
          <pc:docMk/>
          <pc:sldMk cId="1945573462" sldId="444"/>
        </pc:sldMkLst>
      </pc:sldChg>
      <pc:sldChg chg="modSp mod modTransition">
        <pc:chgData name="Dyfan Roberts" userId="8809b64d-89a9-49c7-b17b-b551246ae2bf" providerId="ADAL" clId="{475C860E-D6D9-49F2-A833-A88B4A8EECCE}" dt="2023-10-23T14:24:40.154" v="306"/>
        <pc:sldMkLst>
          <pc:docMk/>
          <pc:sldMk cId="497531033" sldId="445"/>
        </pc:sldMkLst>
      </pc:sldChg>
      <pc:sldChg chg="modTransition">
        <pc:chgData name="Dyfan Roberts" userId="8809b64d-89a9-49c7-b17b-b551246ae2bf" providerId="ADAL" clId="{475C860E-D6D9-49F2-A833-A88B4A8EECCE}" dt="2023-10-23T14:24:40.154" v="306"/>
        <pc:sldMkLst>
          <pc:docMk/>
          <pc:sldMk cId="2834666370" sldId="448"/>
        </pc:sldMkLst>
      </pc:sldChg>
      <pc:sldChg chg="modSp mod modTransition">
        <pc:chgData name="Dyfan Roberts" userId="8809b64d-89a9-49c7-b17b-b551246ae2bf" providerId="ADAL" clId="{475C860E-D6D9-49F2-A833-A88B4A8EECCE}" dt="2023-10-23T14:24:40.154" v="306"/>
        <pc:sldMkLst>
          <pc:docMk/>
          <pc:sldMk cId="1018376283" sldId="450"/>
        </pc:sldMkLst>
      </pc:sldChg>
      <pc:sldChg chg="modTransition">
        <pc:chgData name="Dyfan Roberts" userId="8809b64d-89a9-49c7-b17b-b551246ae2bf" providerId="ADAL" clId="{475C860E-D6D9-49F2-A833-A88B4A8EECCE}" dt="2023-10-23T14:24:40.154" v="306"/>
        <pc:sldMkLst>
          <pc:docMk/>
          <pc:sldMk cId="4199345776" sldId="454"/>
        </pc:sldMkLst>
      </pc:sldChg>
      <pc:sldChg chg="modSp mod modTransition">
        <pc:chgData name="Dyfan Roberts" userId="8809b64d-89a9-49c7-b17b-b551246ae2bf" providerId="ADAL" clId="{475C860E-D6D9-49F2-A833-A88B4A8EECCE}" dt="2023-10-23T14:24:40.154" v="306"/>
        <pc:sldMkLst>
          <pc:docMk/>
          <pc:sldMk cId="3271209697" sldId="455"/>
        </pc:sldMkLst>
      </pc:sldChg>
      <pc:sldChg chg="modSp mod modTransition">
        <pc:chgData name="Dyfan Roberts" userId="8809b64d-89a9-49c7-b17b-b551246ae2bf" providerId="ADAL" clId="{475C860E-D6D9-49F2-A833-A88B4A8EECCE}" dt="2023-10-23T14:24:40.154" v="306"/>
        <pc:sldMkLst>
          <pc:docMk/>
          <pc:sldMk cId="987316955" sldId="456"/>
        </pc:sldMkLst>
      </pc:sldChg>
      <pc:sldChg chg="modSp mod modTransition">
        <pc:chgData name="Dyfan Roberts" userId="8809b64d-89a9-49c7-b17b-b551246ae2bf" providerId="ADAL" clId="{475C860E-D6D9-49F2-A833-A88B4A8EECCE}" dt="2023-10-23T14:24:40.154" v="306"/>
        <pc:sldMkLst>
          <pc:docMk/>
          <pc:sldMk cId="4158356820" sldId="457"/>
        </pc:sldMkLst>
      </pc:sldChg>
      <pc:sldChg chg="modSp mod modTransition">
        <pc:chgData name="Dyfan Roberts" userId="8809b64d-89a9-49c7-b17b-b551246ae2bf" providerId="ADAL" clId="{475C860E-D6D9-49F2-A833-A88B4A8EECCE}" dt="2023-10-23T14:24:40.154" v="306"/>
        <pc:sldMkLst>
          <pc:docMk/>
          <pc:sldMk cId="568927905" sldId="458"/>
        </pc:sldMkLst>
      </pc:sldChg>
      <pc:sldChg chg="modSp mod modTransition">
        <pc:chgData name="Dyfan Roberts" userId="8809b64d-89a9-49c7-b17b-b551246ae2bf" providerId="ADAL" clId="{475C860E-D6D9-49F2-A833-A88B4A8EECCE}" dt="2023-10-23T14:24:40.154" v="306"/>
        <pc:sldMkLst>
          <pc:docMk/>
          <pc:sldMk cId="481891850" sldId="459"/>
        </pc:sldMkLst>
      </pc:sldChg>
      <pc:sldChg chg="modSp mod modTransition">
        <pc:chgData name="Dyfan Roberts" userId="8809b64d-89a9-49c7-b17b-b551246ae2bf" providerId="ADAL" clId="{475C860E-D6D9-49F2-A833-A88B4A8EECCE}" dt="2023-10-23T14:24:40.154" v="306"/>
        <pc:sldMkLst>
          <pc:docMk/>
          <pc:sldMk cId="3611967791" sldId="460"/>
        </pc:sldMkLst>
      </pc:sldChg>
      <pc:sldChg chg="modSp mod modTransition">
        <pc:chgData name="Dyfan Roberts" userId="8809b64d-89a9-49c7-b17b-b551246ae2bf" providerId="ADAL" clId="{475C860E-D6D9-49F2-A833-A88B4A8EECCE}" dt="2023-10-23T14:24:40.154" v="306"/>
        <pc:sldMkLst>
          <pc:docMk/>
          <pc:sldMk cId="402126620" sldId="461"/>
        </pc:sldMkLst>
      </pc:sldChg>
      <pc:sldChg chg="modSp mod modTransition">
        <pc:chgData name="Dyfan Roberts" userId="8809b64d-89a9-49c7-b17b-b551246ae2bf" providerId="ADAL" clId="{475C860E-D6D9-49F2-A833-A88B4A8EECCE}" dt="2023-10-23T14:24:40.154" v="306"/>
        <pc:sldMkLst>
          <pc:docMk/>
          <pc:sldMk cId="3961787860" sldId="462"/>
        </pc:sldMkLst>
      </pc:sldChg>
      <pc:sldChg chg="modSp mod modTransition">
        <pc:chgData name="Dyfan Roberts" userId="8809b64d-89a9-49c7-b17b-b551246ae2bf" providerId="ADAL" clId="{475C860E-D6D9-49F2-A833-A88B4A8EECCE}" dt="2023-10-23T14:24:40.154" v="306"/>
        <pc:sldMkLst>
          <pc:docMk/>
          <pc:sldMk cId="1510137707" sldId="463"/>
        </pc:sldMkLst>
      </pc:sldChg>
      <pc:sldChg chg="modSp mod modTransition">
        <pc:chgData name="Dyfan Roberts" userId="8809b64d-89a9-49c7-b17b-b551246ae2bf" providerId="ADAL" clId="{475C860E-D6D9-49F2-A833-A88B4A8EECCE}" dt="2023-10-23T14:24:40.154" v="306"/>
        <pc:sldMkLst>
          <pc:docMk/>
          <pc:sldMk cId="3241470135" sldId="464"/>
        </pc:sldMkLst>
      </pc:sldChg>
    </pc:docChg>
  </pc:docChgLst>
  <pc:docChgLst>
    <pc:chgData name="Alice Evans" userId="35097ba9-7da9-4835-bca4-1ad0f8632e15" providerId="ADAL" clId="{6E7EE286-B10F-4F33-B25B-E85060D8DE11}"/>
    <pc:docChg chg="modSld">
      <pc:chgData name="Alice Evans" userId="35097ba9-7da9-4835-bca4-1ad0f8632e15" providerId="ADAL" clId="{6E7EE286-B10F-4F33-B25B-E85060D8DE11}" dt="2024-09-12T08:25:17.223" v="15" actId="20577"/>
      <pc:docMkLst>
        <pc:docMk/>
      </pc:docMkLst>
      <pc:sldChg chg="modSp mod">
        <pc:chgData name="Alice Evans" userId="35097ba9-7da9-4835-bca4-1ad0f8632e15" providerId="ADAL" clId="{6E7EE286-B10F-4F33-B25B-E85060D8DE11}" dt="2024-09-12T08:24:25.955" v="6" actId="20577"/>
        <pc:sldMkLst>
          <pc:docMk/>
          <pc:sldMk cId="3472251399" sldId="294"/>
        </pc:sldMkLst>
      </pc:sldChg>
      <pc:sldChg chg="modSp mod">
        <pc:chgData name="Alice Evans" userId="35097ba9-7da9-4835-bca4-1ad0f8632e15" providerId="ADAL" clId="{6E7EE286-B10F-4F33-B25B-E85060D8DE11}" dt="2024-09-12T08:25:17.223" v="15" actId="20577"/>
        <pc:sldMkLst>
          <pc:docMk/>
          <pc:sldMk cId="2825050813" sldId="306"/>
        </pc:sldMkLst>
      </pc:sldChg>
    </pc:docChg>
  </pc:docChgLst>
  <pc:docChgLst>
    <pc:chgData name="Dyfan Roberts" userId="8809b64d-89a9-49c7-b17b-b551246ae2bf" providerId="ADAL" clId="{58C403FE-4760-4EA4-B99C-55FE3A78F999}"/>
    <pc:docChg chg="custSel modSld">
      <pc:chgData name="Dyfan Roberts" userId="8809b64d-89a9-49c7-b17b-b551246ae2bf" providerId="ADAL" clId="{58C403FE-4760-4EA4-B99C-55FE3A78F999}" dt="2024-09-12T11:51:09.620" v="450" actId="20577"/>
      <pc:docMkLst>
        <pc:docMk/>
      </pc:docMkLst>
      <pc:sldChg chg="modSp">
        <pc:chgData name="Dyfan Roberts" userId="8809b64d-89a9-49c7-b17b-b551246ae2bf" providerId="ADAL" clId="{58C403FE-4760-4EA4-B99C-55FE3A78F999}" dt="2024-09-11T13:53:51.357" v="53" actId="11530"/>
        <pc:sldMkLst>
          <pc:docMk/>
          <pc:sldMk cId="1556505196" sldId="269"/>
        </pc:sldMkLst>
      </pc:sldChg>
      <pc:sldChg chg="addSp delSp modSp mod">
        <pc:chgData name="Dyfan Roberts" userId="8809b64d-89a9-49c7-b17b-b551246ae2bf" providerId="ADAL" clId="{58C403FE-4760-4EA4-B99C-55FE3A78F999}" dt="2024-09-11T15:04:33.774" v="238" actId="20577"/>
        <pc:sldMkLst>
          <pc:docMk/>
          <pc:sldMk cId="3394658381" sldId="347"/>
        </pc:sldMkLst>
      </pc:sldChg>
      <pc:sldChg chg="modSp mod">
        <pc:chgData name="Dyfan Roberts" userId="8809b64d-89a9-49c7-b17b-b551246ae2bf" providerId="ADAL" clId="{58C403FE-4760-4EA4-B99C-55FE3A78F999}" dt="2024-09-11T14:01:35.628" v="67" actId="255"/>
        <pc:sldMkLst>
          <pc:docMk/>
          <pc:sldMk cId="2178037844" sldId="465"/>
        </pc:sldMkLst>
      </pc:sldChg>
      <pc:sldChg chg="modSp mod">
        <pc:chgData name="Dyfan Roberts" userId="8809b64d-89a9-49c7-b17b-b551246ae2bf" providerId="ADAL" clId="{58C403FE-4760-4EA4-B99C-55FE3A78F999}" dt="2024-09-11T14:13:01.085" v="216" actId="20577"/>
        <pc:sldMkLst>
          <pc:docMk/>
          <pc:sldMk cId="1370499716" sldId="466"/>
        </pc:sldMkLst>
      </pc:sldChg>
      <pc:sldChg chg="modSp">
        <pc:chgData name="Dyfan Roberts" userId="8809b64d-89a9-49c7-b17b-b551246ae2bf" providerId="ADAL" clId="{58C403FE-4760-4EA4-B99C-55FE3A78F999}" dt="2024-09-11T13:53:25.477" v="51" actId="11530"/>
        <pc:sldMkLst>
          <pc:docMk/>
          <pc:sldMk cId="119649225" sldId="467"/>
        </pc:sldMkLst>
      </pc:sldChg>
      <pc:sldChg chg="modSp mod">
        <pc:chgData name="Dyfan Roberts" userId="8809b64d-89a9-49c7-b17b-b551246ae2bf" providerId="ADAL" clId="{58C403FE-4760-4EA4-B99C-55FE3A78F999}" dt="2024-09-11T13:52:57.309" v="48" actId="11530"/>
        <pc:sldMkLst>
          <pc:docMk/>
          <pc:sldMk cId="4156267707" sldId="468"/>
        </pc:sldMkLst>
      </pc:sldChg>
      <pc:sldChg chg="modSp mod">
        <pc:chgData name="Dyfan Roberts" userId="8809b64d-89a9-49c7-b17b-b551246ae2bf" providerId="ADAL" clId="{58C403FE-4760-4EA4-B99C-55FE3A78F999}" dt="2024-09-11T13:53:04.286" v="49" actId="11530"/>
        <pc:sldMkLst>
          <pc:docMk/>
          <pc:sldMk cId="3564927595" sldId="469"/>
        </pc:sldMkLst>
      </pc:sldChg>
      <pc:sldChg chg="modSp">
        <pc:chgData name="Dyfan Roberts" userId="8809b64d-89a9-49c7-b17b-b551246ae2bf" providerId="ADAL" clId="{58C403FE-4760-4EA4-B99C-55FE3A78F999}" dt="2024-09-11T13:53:38.968" v="52" actId="11530"/>
        <pc:sldMkLst>
          <pc:docMk/>
          <pc:sldMk cId="2196790815" sldId="471"/>
        </pc:sldMkLst>
      </pc:sldChg>
      <pc:sldChg chg="modSp mod">
        <pc:chgData name="Dyfan Roberts" userId="8809b64d-89a9-49c7-b17b-b551246ae2bf" providerId="ADAL" clId="{58C403FE-4760-4EA4-B99C-55FE3A78F999}" dt="2024-09-11T13:52:12.999" v="37" actId="20577"/>
        <pc:sldMkLst>
          <pc:docMk/>
          <pc:sldMk cId="4124415454" sldId="473"/>
        </pc:sldMkLst>
      </pc:sldChg>
      <pc:sldChg chg="modSp">
        <pc:chgData name="Dyfan Roberts" userId="8809b64d-89a9-49c7-b17b-b551246ae2bf" providerId="ADAL" clId="{58C403FE-4760-4EA4-B99C-55FE3A78F999}" dt="2024-09-11T13:53:18.371" v="50" actId="11530"/>
        <pc:sldMkLst>
          <pc:docMk/>
          <pc:sldMk cId="2638775245" sldId="474"/>
        </pc:sldMkLst>
      </pc:sldChg>
      <pc:sldChg chg="modSp mod">
        <pc:chgData name="Dyfan Roberts" userId="8809b64d-89a9-49c7-b17b-b551246ae2bf" providerId="ADAL" clId="{58C403FE-4760-4EA4-B99C-55FE3A78F999}" dt="2024-09-11T14:09:33.483" v="164" actId="11530"/>
        <pc:sldMkLst>
          <pc:docMk/>
          <pc:sldMk cId="1581989444" sldId="476"/>
        </pc:sldMkLst>
      </pc:sldChg>
      <pc:sldChg chg="addSp delSp modSp mod modNotesTx">
        <pc:chgData name="Dyfan Roberts" userId="8809b64d-89a9-49c7-b17b-b551246ae2bf" providerId="ADAL" clId="{58C403FE-4760-4EA4-B99C-55FE3A78F999}" dt="2024-09-12T11:50:22.043" v="410" actId="313"/>
        <pc:sldMkLst>
          <pc:docMk/>
          <pc:sldMk cId="3018233713" sldId="477"/>
        </pc:sldMkLst>
      </pc:sldChg>
      <pc:sldChg chg="modSp mod">
        <pc:chgData name="Dyfan Roberts" userId="8809b64d-89a9-49c7-b17b-b551246ae2bf" providerId="ADAL" clId="{58C403FE-4760-4EA4-B99C-55FE3A78F999}" dt="2024-09-12T11:51:09.620" v="450" actId="20577"/>
        <pc:sldMkLst>
          <pc:docMk/>
          <pc:sldMk cId="3908826339" sldId="478"/>
        </pc:sldMkLst>
      </pc:sldChg>
      <pc:sldChg chg="addSp delSp modSp mod modAnim">
        <pc:chgData name="Dyfan Roberts" userId="8809b64d-89a9-49c7-b17b-b551246ae2bf" providerId="ADAL" clId="{58C403FE-4760-4EA4-B99C-55FE3A78F999}" dt="2024-09-11T14:02:45.301" v="70" actId="11530"/>
        <pc:sldMkLst>
          <pc:docMk/>
          <pc:sldMk cId="3018083794" sldId="479"/>
        </pc:sldMkLst>
      </pc:sldChg>
      <pc:sldChg chg="modSp mod">
        <pc:chgData name="Dyfan Roberts" userId="8809b64d-89a9-49c7-b17b-b551246ae2bf" providerId="ADAL" clId="{58C403FE-4760-4EA4-B99C-55FE3A78F999}" dt="2024-09-11T14:11:55.321" v="184" actId="20577"/>
        <pc:sldMkLst>
          <pc:docMk/>
          <pc:sldMk cId="3355737694" sldId="480"/>
        </pc:sldMkLst>
      </pc:sldChg>
    </pc:docChg>
  </pc:docChgLst>
  <pc:docChgLst>
    <pc:chgData name="Dyfan Roberts" userId="8809b64d-89a9-49c7-b17b-b551246ae2bf" providerId="ADAL" clId="{CB2ECF26-65B6-45C2-B0B4-F79F8050887D}"/>
    <pc:docChg chg="undo custSel addSld delSld modSld sldOrd modMainMaster">
      <pc:chgData name="Dyfan Roberts" userId="8809b64d-89a9-49c7-b17b-b551246ae2bf" providerId="ADAL" clId="{CB2ECF26-65B6-45C2-B0B4-F79F8050887D}" dt="2023-08-15T20:24:38.220" v="2061" actId="20577"/>
      <pc:docMkLst>
        <pc:docMk/>
      </pc:docMkLst>
      <pc:sldChg chg="ord">
        <pc:chgData name="Dyfan Roberts" userId="8809b64d-89a9-49c7-b17b-b551246ae2bf" providerId="ADAL" clId="{CB2ECF26-65B6-45C2-B0B4-F79F8050887D}" dt="2023-08-14T18:17:51.232" v="1"/>
        <pc:sldMkLst>
          <pc:docMk/>
          <pc:sldMk cId="1928854326" sldId="257"/>
        </pc:sldMkLst>
      </pc:sldChg>
      <pc:sldChg chg="add del">
        <pc:chgData name="Dyfan Roberts" userId="8809b64d-89a9-49c7-b17b-b551246ae2bf" providerId="ADAL" clId="{CB2ECF26-65B6-45C2-B0B4-F79F8050887D}" dt="2023-08-15T17:52:56.635" v="1928" actId="47"/>
        <pc:sldMkLst>
          <pc:docMk/>
          <pc:sldMk cId="277633433" sldId="289"/>
        </pc:sldMkLst>
      </pc:sldChg>
      <pc:sldChg chg="addSp delSp modSp add mod ord">
        <pc:chgData name="Dyfan Roberts" userId="8809b64d-89a9-49c7-b17b-b551246ae2bf" providerId="ADAL" clId="{CB2ECF26-65B6-45C2-B0B4-F79F8050887D}" dt="2023-08-15T19:54:43.773" v="1975" actId="1076"/>
        <pc:sldMkLst>
          <pc:docMk/>
          <pc:sldMk cId="3869304016" sldId="315"/>
        </pc:sldMkLst>
      </pc:sldChg>
      <pc:sldChg chg="addSp delSp modSp add mod">
        <pc:chgData name="Dyfan Roberts" userId="8809b64d-89a9-49c7-b17b-b551246ae2bf" providerId="ADAL" clId="{CB2ECF26-65B6-45C2-B0B4-F79F8050887D}" dt="2023-08-14T19:16:37.478" v="1122" actId="1076"/>
        <pc:sldMkLst>
          <pc:docMk/>
          <pc:sldMk cId="2299686954" sldId="316"/>
        </pc:sldMkLst>
      </pc:sldChg>
      <pc:sldChg chg="modSp add mod">
        <pc:chgData name="Dyfan Roberts" userId="8809b64d-89a9-49c7-b17b-b551246ae2bf" providerId="ADAL" clId="{CB2ECF26-65B6-45C2-B0B4-F79F8050887D}" dt="2023-08-14T18:56:32.997" v="836" actId="20577"/>
        <pc:sldMkLst>
          <pc:docMk/>
          <pc:sldMk cId="4157472456" sldId="317"/>
        </pc:sldMkLst>
      </pc:sldChg>
      <pc:sldChg chg="new del">
        <pc:chgData name="Dyfan Roberts" userId="8809b64d-89a9-49c7-b17b-b551246ae2bf" providerId="ADAL" clId="{CB2ECF26-65B6-45C2-B0B4-F79F8050887D}" dt="2023-08-14T18:55:20.484" v="744" actId="680"/>
        <pc:sldMkLst>
          <pc:docMk/>
          <pc:sldMk cId="1261152112" sldId="318"/>
        </pc:sldMkLst>
      </pc:sldChg>
      <pc:sldChg chg="add">
        <pc:chgData name="Dyfan Roberts" userId="8809b64d-89a9-49c7-b17b-b551246ae2bf" providerId="ADAL" clId="{CB2ECF26-65B6-45C2-B0B4-F79F8050887D}" dt="2023-08-14T18:55:23.565" v="745"/>
        <pc:sldMkLst>
          <pc:docMk/>
          <pc:sldMk cId="1933217174" sldId="318"/>
        </pc:sldMkLst>
      </pc:sldChg>
      <pc:sldChg chg="modSp add mod ord">
        <pc:chgData name="Dyfan Roberts" userId="8809b64d-89a9-49c7-b17b-b551246ae2bf" providerId="ADAL" clId="{CB2ECF26-65B6-45C2-B0B4-F79F8050887D}" dt="2023-08-15T17:59:07.076" v="1934"/>
        <pc:sldMkLst>
          <pc:docMk/>
          <pc:sldMk cId="1524317047" sldId="319"/>
        </pc:sldMkLst>
      </pc:sldChg>
      <pc:sldChg chg="addSp modSp add mod ord">
        <pc:chgData name="Dyfan Roberts" userId="8809b64d-89a9-49c7-b17b-b551246ae2bf" providerId="ADAL" clId="{CB2ECF26-65B6-45C2-B0B4-F79F8050887D}" dt="2023-08-15T17:53:12.141" v="1932"/>
        <pc:sldMkLst>
          <pc:docMk/>
          <pc:sldMk cId="306892168" sldId="320"/>
        </pc:sldMkLst>
      </pc:sldChg>
      <pc:sldChg chg="modSp add mod">
        <pc:chgData name="Dyfan Roberts" userId="8809b64d-89a9-49c7-b17b-b551246ae2bf" providerId="ADAL" clId="{CB2ECF26-65B6-45C2-B0B4-F79F8050887D}" dt="2023-08-15T18:04:03.235" v="1966" actId="20577"/>
        <pc:sldMkLst>
          <pc:docMk/>
          <pc:sldMk cId="3224448139" sldId="321"/>
        </pc:sldMkLst>
      </pc:sldChg>
      <pc:sldChg chg="modSp add mod">
        <pc:chgData name="Dyfan Roberts" userId="8809b64d-89a9-49c7-b17b-b551246ae2bf" providerId="ADAL" clId="{CB2ECF26-65B6-45C2-B0B4-F79F8050887D}" dt="2023-08-14T19:21:12.064" v="1608" actId="20577"/>
        <pc:sldMkLst>
          <pc:docMk/>
          <pc:sldMk cId="569990404" sldId="322"/>
        </pc:sldMkLst>
      </pc:sldChg>
      <pc:sldChg chg="modSp add mod ord setBg">
        <pc:chgData name="Dyfan Roberts" userId="8809b64d-89a9-49c7-b17b-b551246ae2bf" providerId="ADAL" clId="{CB2ECF26-65B6-45C2-B0B4-F79F8050887D}" dt="2023-08-15T20:01:54.719" v="2019"/>
        <pc:sldMkLst>
          <pc:docMk/>
          <pc:sldMk cId="3106200085" sldId="323"/>
        </pc:sldMkLst>
      </pc:sldChg>
      <pc:sldChg chg="addSp delSp modSp add mod">
        <pc:chgData name="Dyfan Roberts" userId="8809b64d-89a9-49c7-b17b-b551246ae2bf" providerId="ADAL" clId="{CB2ECF26-65B6-45C2-B0B4-F79F8050887D}" dt="2023-08-15T20:24:07.350" v="2027" actId="1076"/>
        <pc:sldMkLst>
          <pc:docMk/>
          <pc:sldMk cId="2176477596" sldId="371"/>
        </pc:sldMkLst>
      </pc:sldChg>
      <pc:sldChg chg="modSp add mod setBg">
        <pc:chgData name="Dyfan Roberts" userId="8809b64d-89a9-49c7-b17b-b551246ae2bf" providerId="ADAL" clId="{CB2ECF26-65B6-45C2-B0B4-F79F8050887D}" dt="2023-08-15T20:01:54.719" v="2019"/>
        <pc:sldMkLst>
          <pc:docMk/>
          <pc:sldMk cId="407875769" sldId="372"/>
        </pc:sldMkLst>
      </pc:sldChg>
      <pc:sldChg chg="add">
        <pc:chgData name="Dyfan Roberts" userId="8809b64d-89a9-49c7-b17b-b551246ae2bf" providerId="ADAL" clId="{CB2ECF26-65B6-45C2-B0B4-F79F8050887D}" dt="2023-08-15T19:59:43.707" v="2006"/>
        <pc:sldMkLst>
          <pc:docMk/>
          <pc:sldMk cId="1293285126" sldId="373"/>
        </pc:sldMkLst>
      </pc:sldChg>
      <pc:sldChg chg="modSp add mod">
        <pc:chgData name="Dyfan Roberts" userId="8809b64d-89a9-49c7-b17b-b551246ae2bf" providerId="ADAL" clId="{CB2ECF26-65B6-45C2-B0B4-F79F8050887D}" dt="2023-08-15T20:02:20.287" v="2020" actId="20577"/>
        <pc:sldMkLst>
          <pc:docMk/>
          <pc:sldMk cId="808584543" sldId="374"/>
        </pc:sldMkLst>
      </pc:sldChg>
      <pc:sldChg chg="add del">
        <pc:chgData name="Dyfan Roberts" userId="8809b64d-89a9-49c7-b17b-b551246ae2bf" providerId="ADAL" clId="{CB2ECF26-65B6-45C2-B0B4-F79F8050887D}" dt="2023-08-15T20:02:35.577" v="2021" actId="47"/>
        <pc:sldMkLst>
          <pc:docMk/>
          <pc:sldMk cId="1347404098" sldId="375"/>
        </pc:sldMkLst>
      </pc:sldChg>
      <pc:sldChg chg="add">
        <pc:chgData name="Dyfan Roberts" userId="8809b64d-89a9-49c7-b17b-b551246ae2bf" providerId="ADAL" clId="{CB2ECF26-65B6-45C2-B0B4-F79F8050887D}" dt="2023-08-15T19:59:43.707" v="2006"/>
        <pc:sldMkLst>
          <pc:docMk/>
          <pc:sldMk cId="1549390614" sldId="376"/>
        </pc:sldMkLst>
      </pc:sldChg>
      <pc:sldChg chg="modSp add mod">
        <pc:chgData name="Dyfan Roberts" userId="8809b64d-89a9-49c7-b17b-b551246ae2bf" providerId="ADAL" clId="{CB2ECF26-65B6-45C2-B0B4-F79F8050887D}" dt="2023-08-15T20:24:38.220" v="2061" actId="20577"/>
        <pc:sldMkLst>
          <pc:docMk/>
          <pc:sldMk cId="2484913789" sldId="377"/>
        </pc:sldMkLst>
      </pc:sldChg>
      <pc:sldMasterChg chg="setBg modSldLayout">
        <pc:chgData name="Dyfan Roberts" userId="8809b64d-89a9-49c7-b17b-b551246ae2bf" providerId="ADAL" clId="{CB2ECF26-65B6-45C2-B0B4-F79F8050887D}" dt="2023-08-15T20:01:54.719" v="2019"/>
        <pc:sldMasterMkLst>
          <pc:docMk/>
          <pc:sldMasterMk cId="2894855468" sldId="2147483648"/>
        </pc:sldMasterMkLst>
        <pc:sldLayoutChg chg="setBg">
          <pc:chgData name="Dyfan Roberts" userId="8809b64d-89a9-49c7-b17b-b551246ae2bf" providerId="ADAL" clId="{CB2ECF26-65B6-45C2-B0B4-F79F8050887D}" dt="2023-08-15T20:01:54.719" v="2019"/>
          <pc:sldLayoutMkLst>
            <pc:docMk/>
            <pc:sldMasterMk cId="2894855468" sldId="2147483648"/>
            <pc:sldLayoutMk cId="4284642755" sldId="2147483649"/>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1775449680" sldId="2147483650"/>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027318184" sldId="2147483651"/>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3090913489" sldId="2147483652"/>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242022589" sldId="2147483653"/>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3539106750" sldId="2147483654"/>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090308385" sldId="2147483655"/>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248494948" sldId="2147483656"/>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1765093408" sldId="2147483657"/>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2448075048" sldId="2147483658"/>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568420637" sldId="2147483659"/>
          </pc:sldLayoutMkLst>
        </pc:sldLayoutChg>
      </pc:sldMasterChg>
      <pc:sldMasterChg chg="setBg modSldLayout">
        <pc:chgData name="Dyfan Roberts" userId="8809b64d-89a9-49c7-b17b-b551246ae2bf" providerId="ADAL" clId="{CB2ECF26-65B6-45C2-B0B4-F79F8050887D}" dt="2023-08-15T20:01:54.719" v="2019"/>
        <pc:sldMasterMkLst>
          <pc:docMk/>
          <pc:sldMasterMk cId="1647571545" sldId="2147483660"/>
        </pc:sldMasterMkLst>
        <pc:sldLayoutChg chg="setBg">
          <pc:chgData name="Dyfan Roberts" userId="8809b64d-89a9-49c7-b17b-b551246ae2bf" providerId="ADAL" clId="{CB2ECF26-65B6-45C2-B0B4-F79F8050887D}" dt="2023-08-15T20:01:54.719" v="2019"/>
          <pc:sldLayoutMkLst>
            <pc:docMk/>
            <pc:sldMasterMk cId="1647571545" sldId="2147483660"/>
            <pc:sldLayoutMk cId="4245175638" sldId="2147483661"/>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2284878760" sldId="2147483662"/>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3105890915" sldId="2147483663"/>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984627222" sldId="2147483664"/>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19585105" sldId="2147483665"/>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3665331408" sldId="2147483666"/>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967707703" sldId="2147483667"/>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171843801" sldId="2147483668"/>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835534352" sldId="2147483669"/>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212064481" sldId="2147483670"/>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2673568519" sldId="2147483671"/>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520673693" sldId="2147483672"/>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225697231" sldId="2147483673"/>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336431067" sldId="2147483674"/>
          </pc:sldLayoutMkLst>
        </pc:sldLayoutChg>
      </pc:sldMasterChg>
    </pc:docChg>
  </pc:docChgLst>
  <pc:docChgLst>
    <pc:chgData name="Tori Thompson" userId="629c8684-c0b0-425d-a1af-6ec512a820a3" providerId="ADAL" clId="{CD6E7BE1-C556-4709-8192-3AB7F92788EF}"/>
    <pc:docChg chg="undo redo custSel addSld delSld modSld sldOrd">
      <pc:chgData name="Tori Thompson" userId="629c8684-c0b0-425d-a1af-6ec512a820a3" providerId="ADAL" clId="{CD6E7BE1-C556-4709-8192-3AB7F92788EF}" dt="2025-09-15T15:46:14.720" v="11496" actId="3626"/>
      <pc:docMkLst>
        <pc:docMk/>
      </pc:docMkLst>
      <pc:sldChg chg="del">
        <pc:chgData name="Tori Thompson" userId="629c8684-c0b0-425d-a1af-6ec512a820a3" providerId="ADAL" clId="{CD6E7BE1-C556-4709-8192-3AB7F92788EF}" dt="2025-09-05T15:06:42.276" v="4107" actId="47"/>
        <pc:sldMkLst>
          <pc:docMk/>
          <pc:sldMk cId="1556505196" sldId="269"/>
        </pc:sldMkLst>
      </pc:sldChg>
      <pc:sldChg chg="add del">
        <pc:chgData name="Tori Thompson" userId="629c8684-c0b0-425d-a1af-6ec512a820a3" providerId="ADAL" clId="{CD6E7BE1-C556-4709-8192-3AB7F92788EF}" dt="2025-09-05T15:07:13.026" v="4125" actId="47"/>
        <pc:sldMkLst>
          <pc:docMk/>
          <pc:sldMk cId="3472251399" sldId="294"/>
        </pc:sldMkLst>
      </pc:sldChg>
      <pc:sldChg chg="modSp add del mod modNotesTx">
        <pc:chgData name="Tori Thompson" userId="629c8684-c0b0-425d-a1af-6ec512a820a3" providerId="ADAL" clId="{CD6E7BE1-C556-4709-8192-3AB7F92788EF}" dt="2025-09-15T15:46:14.720" v="11496" actId="3626"/>
        <pc:sldMkLst>
          <pc:docMk/>
          <pc:sldMk cId="2825050813" sldId="306"/>
        </pc:sldMkLst>
        <pc:spChg chg="mod">
          <ac:chgData name="Tori Thompson" userId="629c8684-c0b0-425d-a1af-6ec512a820a3" providerId="ADAL" clId="{CD6E7BE1-C556-4709-8192-3AB7F92788EF}" dt="2025-09-15T15:46:14.720" v="11496" actId="3626"/>
          <ac:spMkLst>
            <pc:docMk/>
            <pc:sldMk cId="2825050813" sldId="306"/>
            <ac:spMk id="6" creationId="{00000000-0000-0000-0000-000000000000}"/>
          </ac:spMkLst>
        </pc:spChg>
      </pc:sldChg>
      <pc:sldChg chg="del">
        <pc:chgData name="Tori Thompson" userId="629c8684-c0b0-425d-a1af-6ec512a820a3" providerId="ADAL" clId="{CD6E7BE1-C556-4709-8192-3AB7F92788EF}" dt="2025-09-02T13:18:04.160" v="1" actId="47"/>
        <pc:sldMkLst>
          <pc:docMk/>
          <pc:sldMk cId="3394658381" sldId="347"/>
        </pc:sldMkLst>
      </pc:sldChg>
      <pc:sldChg chg="del">
        <pc:chgData name="Tori Thompson" userId="629c8684-c0b0-425d-a1af-6ec512a820a3" providerId="ADAL" clId="{CD6E7BE1-C556-4709-8192-3AB7F92788EF}" dt="2025-09-02T13:18:32.184" v="25" actId="47"/>
        <pc:sldMkLst>
          <pc:docMk/>
          <pc:sldMk cId="1884739119" sldId="438"/>
        </pc:sldMkLst>
      </pc:sldChg>
      <pc:sldChg chg="add del">
        <pc:chgData name="Tori Thompson" userId="629c8684-c0b0-425d-a1af-6ec512a820a3" providerId="ADAL" clId="{CD6E7BE1-C556-4709-8192-3AB7F92788EF}" dt="2025-09-05T15:07:05.873" v="4121" actId="47"/>
        <pc:sldMkLst>
          <pc:docMk/>
          <pc:sldMk cId="1018376283" sldId="450"/>
        </pc:sldMkLst>
      </pc:sldChg>
      <pc:sldChg chg="del">
        <pc:chgData name="Tori Thompson" userId="629c8684-c0b0-425d-a1af-6ec512a820a3" providerId="ADAL" clId="{CD6E7BE1-C556-4709-8192-3AB7F92788EF}" dt="2025-09-02T13:18:23.310" v="19" actId="47"/>
        <pc:sldMkLst>
          <pc:docMk/>
          <pc:sldMk cId="2178037844" sldId="465"/>
        </pc:sldMkLst>
      </pc:sldChg>
      <pc:sldChg chg="del">
        <pc:chgData name="Tori Thompson" userId="629c8684-c0b0-425d-a1af-6ec512a820a3" providerId="ADAL" clId="{CD6E7BE1-C556-4709-8192-3AB7F92788EF}" dt="2025-09-05T15:06:44.113" v="4108" actId="47"/>
        <pc:sldMkLst>
          <pc:docMk/>
          <pc:sldMk cId="1370499716" sldId="466"/>
        </pc:sldMkLst>
      </pc:sldChg>
      <pc:sldChg chg="del">
        <pc:chgData name="Tori Thompson" userId="629c8684-c0b0-425d-a1af-6ec512a820a3" providerId="ADAL" clId="{CD6E7BE1-C556-4709-8192-3AB7F92788EF}" dt="2025-09-02T13:18:39.245" v="28" actId="47"/>
        <pc:sldMkLst>
          <pc:docMk/>
          <pc:sldMk cId="119649225" sldId="467"/>
        </pc:sldMkLst>
      </pc:sldChg>
      <pc:sldChg chg="addSp modSp add del mod modNotesTx">
        <pc:chgData name="Tori Thompson" userId="629c8684-c0b0-425d-a1af-6ec512a820a3" providerId="ADAL" clId="{CD6E7BE1-C556-4709-8192-3AB7F92788EF}" dt="2025-09-08T12:46:45.237" v="9808" actId="1076"/>
        <pc:sldMkLst>
          <pc:docMk/>
          <pc:sldMk cId="4156267707" sldId="468"/>
        </pc:sldMkLst>
        <pc:picChg chg="add mod">
          <ac:chgData name="Tori Thompson" userId="629c8684-c0b0-425d-a1af-6ec512a820a3" providerId="ADAL" clId="{CD6E7BE1-C556-4709-8192-3AB7F92788EF}" dt="2025-09-08T12:46:45.237" v="9808" actId="1076"/>
          <ac:picMkLst>
            <pc:docMk/>
            <pc:sldMk cId="4156267707" sldId="468"/>
            <ac:picMk id="4" creationId="{F835E6A1-47D3-9CD9-5A39-8FAB67A9387B}"/>
          </ac:picMkLst>
        </pc:picChg>
        <pc:picChg chg="mod">
          <ac:chgData name="Tori Thompson" userId="629c8684-c0b0-425d-a1af-6ec512a820a3" providerId="ADAL" clId="{CD6E7BE1-C556-4709-8192-3AB7F92788EF}" dt="2025-09-08T12:46:41.425" v="9807" actId="1076"/>
          <ac:picMkLst>
            <pc:docMk/>
            <pc:sldMk cId="4156267707" sldId="468"/>
            <ac:picMk id="5" creationId="{9D6358D9-807D-81C7-757C-A14CDBBAA274}"/>
          </ac:picMkLst>
        </pc:picChg>
      </pc:sldChg>
      <pc:sldChg chg="addSp modSp add del mod modNotesTx">
        <pc:chgData name="Tori Thompson" userId="629c8684-c0b0-425d-a1af-6ec512a820a3" providerId="ADAL" clId="{CD6E7BE1-C556-4709-8192-3AB7F92788EF}" dt="2025-09-08T12:46:47.664" v="9809"/>
        <pc:sldMkLst>
          <pc:docMk/>
          <pc:sldMk cId="3564927595" sldId="469"/>
        </pc:sldMkLst>
        <pc:spChg chg="mod">
          <ac:chgData name="Tori Thompson" userId="629c8684-c0b0-425d-a1af-6ec512a820a3" providerId="ADAL" clId="{CD6E7BE1-C556-4709-8192-3AB7F92788EF}" dt="2025-09-05T16:49:48.562" v="5111" actId="20577"/>
          <ac:spMkLst>
            <pc:docMk/>
            <pc:sldMk cId="3564927595" sldId="469"/>
            <ac:spMk id="3" creationId="{ACB7B342-32EA-7E57-FE99-598F5AF87FCF}"/>
          </ac:spMkLst>
        </pc:spChg>
        <pc:picChg chg="add mod">
          <ac:chgData name="Tori Thompson" userId="629c8684-c0b0-425d-a1af-6ec512a820a3" providerId="ADAL" clId="{CD6E7BE1-C556-4709-8192-3AB7F92788EF}" dt="2025-09-08T12:46:47.664" v="9809"/>
          <ac:picMkLst>
            <pc:docMk/>
            <pc:sldMk cId="3564927595" sldId="469"/>
            <ac:picMk id="2" creationId="{4E658D9B-1C0E-E19B-3DDC-BCA4AAEAD3EE}"/>
          </ac:picMkLst>
        </pc:picChg>
      </pc:sldChg>
      <pc:sldChg chg="del">
        <pc:chgData name="Tori Thompson" userId="629c8684-c0b0-425d-a1af-6ec512a820a3" providerId="ADAL" clId="{CD6E7BE1-C556-4709-8192-3AB7F92788EF}" dt="2025-09-02T13:18:36.644" v="26" actId="47"/>
        <pc:sldMkLst>
          <pc:docMk/>
          <pc:sldMk cId="2153401396" sldId="470"/>
        </pc:sldMkLst>
      </pc:sldChg>
      <pc:sldChg chg="del">
        <pc:chgData name="Tori Thompson" userId="629c8684-c0b0-425d-a1af-6ec512a820a3" providerId="ADAL" clId="{CD6E7BE1-C556-4709-8192-3AB7F92788EF}" dt="2025-09-02T13:18:40.190" v="29" actId="47"/>
        <pc:sldMkLst>
          <pc:docMk/>
          <pc:sldMk cId="2196790815" sldId="471"/>
        </pc:sldMkLst>
      </pc:sldChg>
      <pc:sldChg chg="del">
        <pc:chgData name="Tori Thompson" userId="629c8684-c0b0-425d-a1af-6ec512a820a3" providerId="ADAL" clId="{CD6E7BE1-C556-4709-8192-3AB7F92788EF}" dt="2025-09-02T13:18:42.225" v="30" actId="47"/>
        <pc:sldMkLst>
          <pc:docMk/>
          <pc:sldMk cId="3932276063" sldId="472"/>
        </pc:sldMkLst>
      </pc:sldChg>
      <pc:sldChg chg="del">
        <pc:chgData name="Tori Thompson" userId="629c8684-c0b0-425d-a1af-6ec512a820a3" providerId="ADAL" clId="{CD6E7BE1-C556-4709-8192-3AB7F92788EF}" dt="2025-09-02T13:18:27.186" v="24" actId="47"/>
        <pc:sldMkLst>
          <pc:docMk/>
          <pc:sldMk cId="4124415454" sldId="473"/>
        </pc:sldMkLst>
      </pc:sldChg>
      <pc:sldChg chg="del">
        <pc:chgData name="Tori Thompson" userId="629c8684-c0b0-425d-a1af-6ec512a820a3" providerId="ADAL" clId="{CD6E7BE1-C556-4709-8192-3AB7F92788EF}" dt="2025-09-02T13:18:38.544" v="27" actId="47"/>
        <pc:sldMkLst>
          <pc:docMk/>
          <pc:sldMk cId="2638775245" sldId="474"/>
        </pc:sldMkLst>
      </pc:sldChg>
      <pc:sldChg chg="del">
        <pc:chgData name="Tori Thompson" userId="629c8684-c0b0-425d-a1af-6ec512a820a3" providerId="ADAL" clId="{CD6E7BE1-C556-4709-8192-3AB7F92788EF}" dt="2025-09-02T13:18:24.499" v="20" actId="47"/>
        <pc:sldMkLst>
          <pc:docMk/>
          <pc:sldMk cId="4112636149" sldId="475"/>
        </pc:sldMkLst>
      </pc:sldChg>
      <pc:sldChg chg="del">
        <pc:chgData name="Tori Thompson" userId="629c8684-c0b0-425d-a1af-6ec512a820a3" providerId="ADAL" clId="{CD6E7BE1-C556-4709-8192-3AB7F92788EF}" dt="2025-09-02T13:18:25.626" v="21" actId="47"/>
        <pc:sldMkLst>
          <pc:docMk/>
          <pc:sldMk cId="1581989444" sldId="476"/>
        </pc:sldMkLst>
      </pc:sldChg>
      <pc:sldChg chg="del">
        <pc:chgData name="Tori Thompson" userId="629c8684-c0b0-425d-a1af-6ec512a820a3" providerId="ADAL" clId="{CD6E7BE1-C556-4709-8192-3AB7F92788EF}" dt="2025-09-02T13:18:26.749" v="23" actId="47"/>
        <pc:sldMkLst>
          <pc:docMk/>
          <pc:sldMk cId="3018233713" sldId="477"/>
        </pc:sldMkLst>
      </pc:sldChg>
      <pc:sldChg chg="del">
        <pc:chgData name="Tori Thompson" userId="629c8684-c0b0-425d-a1af-6ec512a820a3" providerId="ADAL" clId="{CD6E7BE1-C556-4709-8192-3AB7F92788EF}" dt="2025-09-02T13:18:45.177" v="32" actId="47"/>
        <pc:sldMkLst>
          <pc:docMk/>
          <pc:sldMk cId="3908826339" sldId="478"/>
        </pc:sldMkLst>
      </pc:sldChg>
      <pc:sldChg chg="del">
        <pc:chgData name="Tori Thompson" userId="629c8684-c0b0-425d-a1af-6ec512a820a3" providerId="ADAL" clId="{CD6E7BE1-C556-4709-8192-3AB7F92788EF}" dt="2025-09-02T13:18:26.317" v="22" actId="47"/>
        <pc:sldMkLst>
          <pc:docMk/>
          <pc:sldMk cId="3018083794" sldId="479"/>
        </pc:sldMkLst>
      </pc:sldChg>
      <pc:sldChg chg="del">
        <pc:chgData name="Tori Thompson" userId="629c8684-c0b0-425d-a1af-6ec512a820a3" providerId="ADAL" clId="{CD6E7BE1-C556-4709-8192-3AB7F92788EF}" dt="2025-09-02T13:18:44.039" v="31" actId="47"/>
        <pc:sldMkLst>
          <pc:docMk/>
          <pc:sldMk cId="3355737694" sldId="480"/>
        </pc:sldMkLst>
      </pc:sldChg>
      <pc:sldChg chg="add del">
        <pc:chgData name="Tori Thompson" userId="629c8684-c0b0-425d-a1af-6ec512a820a3" providerId="ADAL" clId="{CD6E7BE1-C556-4709-8192-3AB7F92788EF}" dt="2025-09-05T15:07:08.260" v="4122" actId="47"/>
        <pc:sldMkLst>
          <pc:docMk/>
          <pc:sldMk cId="1869639520" sldId="481"/>
        </pc:sldMkLst>
      </pc:sldChg>
      <pc:sldChg chg="modSp add mod">
        <pc:chgData name="Tori Thompson" userId="629c8684-c0b0-425d-a1af-6ec512a820a3" providerId="ADAL" clId="{CD6E7BE1-C556-4709-8192-3AB7F92788EF}" dt="2025-09-10T17:07:32.341" v="11257" actId="20577"/>
        <pc:sldMkLst>
          <pc:docMk/>
          <pc:sldMk cId="1611370575" sldId="482"/>
        </pc:sldMkLst>
        <pc:spChg chg="mod">
          <ac:chgData name="Tori Thompson" userId="629c8684-c0b0-425d-a1af-6ec512a820a3" providerId="ADAL" clId="{CD6E7BE1-C556-4709-8192-3AB7F92788EF}" dt="2025-09-10T17:07:32.341" v="11257" actId="20577"/>
          <ac:spMkLst>
            <pc:docMk/>
            <pc:sldMk cId="1611370575" sldId="482"/>
            <ac:spMk id="5" creationId="{00000000-0000-0000-0000-000000000000}"/>
          </ac:spMkLst>
        </pc:spChg>
      </pc:sldChg>
      <pc:sldChg chg="addSp delSp modSp new mod">
        <pc:chgData name="Tori Thompson" userId="629c8684-c0b0-425d-a1af-6ec512a820a3" providerId="ADAL" clId="{CD6E7BE1-C556-4709-8192-3AB7F92788EF}" dt="2025-09-15T14:44:57.514" v="11483" actId="1076"/>
        <pc:sldMkLst>
          <pc:docMk/>
          <pc:sldMk cId="4262574941" sldId="483"/>
        </pc:sldMkLst>
        <pc:spChg chg="mod">
          <ac:chgData name="Tori Thompson" userId="629c8684-c0b0-425d-a1af-6ec512a820a3" providerId="ADAL" clId="{CD6E7BE1-C556-4709-8192-3AB7F92788EF}" dt="2025-09-15T14:44:50.499" v="11480" actId="20577"/>
          <ac:spMkLst>
            <pc:docMk/>
            <pc:sldMk cId="4262574941" sldId="483"/>
            <ac:spMk id="3" creationId="{C41673A4-2848-4AB6-7E4A-ADD3BD6640F7}"/>
          </ac:spMkLst>
        </pc:spChg>
        <pc:spChg chg="add mod">
          <ac:chgData name="Tori Thompson" userId="629c8684-c0b0-425d-a1af-6ec512a820a3" providerId="ADAL" clId="{CD6E7BE1-C556-4709-8192-3AB7F92788EF}" dt="2025-09-02T13:43:13.970" v="911" actId="20577"/>
          <ac:spMkLst>
            <pc:docMk/>
            <pc:sldMk cId="4262574941" sldId="483"/>
            <ac:spMk id="8" creationId="{BD71BB17-4F2B-CA54-F2C8-66CE90388B75}"/>
          </ac:spMkLst>
        </pc:spChg>
        <pc:picChg chg="add mod">
          <ac:chgData name="Tori Thompson" userId="629c8684-c0b0-425d-a1af-6ec512a820a3" providerId="ADAL" clId="{CD6E7BE1-C556-4709-8192-3AB7F92788EF}" dt="2025-09-15T14:44:57.514" v="11483" actId="1076"/>
          <ac:picMkLst>
            <pc:docMk/>
            <pc:sldMk cId="4262574941" sldId="483"/>
            <ac:picMk id="4" creationId="{4292B230-CB13-14DD-359D-43D791C723D0}"/>
          </ac:picMkLst>
        </pc:picChg>
      </pc:sldChg>
      <pc:sldChg chg="add del">
        <pc:chgData name="Tori Thompson" userId="629c8684-c0b0-425d-a1af-6ec512a820a3" providerId="ADAL" clId="{CD6E7BE1-C556-4709-8192-3AB7F92788EF}" dt="2025-09-02T13:53:29.815" v="1003" actId="47"/>
        <pc:sldMkLst>
          <pc:docMk/>
          <pc:sldMk cId="573045871" sldId="484"/>
        </pc:sldMkLst>
      </pc:sldChg>
      <pc:sldChg chg="addSp delSp modSp add del mod">
        <pc:chgData name="Tori Thompson" userId="629c8684-c0b0-425d-a1af-6ec512a820a3" providerId="ADAL" clId="{CD6E7BE1-C556-4709-8192-3AB7F92788EF}" dt="2025-09-08T12:14:33.221" v="9359" actId="113"/>
        <pc:sldMkLst>
          <pc:docMk/>
          <pc:sldMk cId="2064290100" sldId="485"/>
        </pc:sldMkLst>
        <pc:spChg chg="mod">
          <ac:chgData name="Tori Thompson" userId="629c8684-c0b0-425d-a1af-6ec512a820a3" providerId="ADAL" clId="{CD6E7BE1-C556-4709-8192-3AB7F92788EF}" dt="2025-09-08T12:14:33.221" v="9359" actId="113"/>
          <ac:spMkLst>
            <pc:docMk/>
            <pc:sldMk cId="2064290100" sldId="485"/>
            <ac:spMk id="3" creationId="{298BCC3C-D886-33DA-6EC3-1DFDDAF2E306}"/>
          </ac:spMkLst>
        </pc:spChg>
        <pc:spChg chg="add mod">
          <ac:chgData name="Tori Thompson" userId="629c8684-c0b0-425d-a1af-6ec512a820a3" providerId="ADAL" clId="{CD6E7BE1-C556-4709-8192-3AB7F92788EF}" dt="2025-09-02T13:56:00.073" v="1144" actId="208"/>
          <ac:spMkLst>
            <pc:docMk/>
            <pc:sldMk cId="2064290100" sldId="485"/>
            <ac:spMk id="4" creationId="{6E552B22-7B8A-E652-3DC9-281208AB0113}"/>
          </ac:spMkLst>
        </pc:spChg>
        <pc:spChg chg="add mod">
          <ac:chgData name="Tori Thompson" userId="629c8684-c0b0-425d-a1af-6ec512a820a3" providerId="ADAL" clId="{CD6E7BE1-C556-4709-8192-3AB7F92788EF}" dt="2025-09-02T13:56:06.204" v="1146" actId="1076"/>
          <ac:spMkLst>
            <pc:docMk/>
            <pc:sldMk cId="2064290100" sldId="485"/>
            <ac:spMk id="5" creationId="{05A06D23-A312-3FC4-EC76-F9F694AFA33C}"/>
          </ac:spMkLst>
        </pc:spChg>
        <pc:spChg chg="add mod">
          <ac:chgData name="Tori Thompson" userId="629c8684-c0b0-425d-a1af-6ec512a820a3" providerId="ADAL" clId="{CD6E7BE1-C556-4709-8192-3AB7F92788EF}" dt="2025-09-02T13:56:11.728" v="1149" actId="1076"/>
          <ac:spMkLst>
            <pc:docMk/>
            <pc:sldMk cId="2064290100" sldId="485"/>
            <ac:spMk id="6" creationId="{D2F3A294-13AF-541F-2EA6-8DA7E9EB75FB}"/>
          </ac:spMkLst>
        </pc:spChg>
        <pc:spChg chg="mod">
          <ac:chgData name="Tori Thompson" userId="629c8684-c0b0-425d-a1af-6ec512a820a3" providerId="ADAL" clId="{CD6E7BE1-C556-4709-8192-3AB7F92788EF}" dt="2025-09-02T14:06:11.211" v="1853" actId="20577"/>
          <ac:spMkLst>
            <pc:docMk/>
            <pc:sldMk cId="2064290100" sldId="485"/>
            <ac:spMk id="8" creationId="{DB44CDB1-8BBC-1E4F-990D-C43FFC5451AA}"/>
          </ac:spMkLst>
        </pc:spChg>
        <pc:spChg chg="add mod">
          <ac:chgData name="Tori Thompson" userId="629c8684-c0b0-425d-a1af-6ec512a820a3" providerId="ADAL" clId="{CD6E7BE1-C556-4709-8192-3AB7F92788EF}" dt="2025-09-05T16:32:16.616" v="4604" actId="115"/>
          <ac:spMkLst>
            <pc:docMk/>
            <pc:sldMk cId="2064290100" sldId="485"/>
            <ac:spMk id="13" creationId="{99491FB9-D93B-3206-1AA3-AEF456A0BD41}"/>
          </ac:spMkLst>
        </pc:spChg>
        <pc:spChg chg="add mod">
          <ac:chgData name="Tori Thompson" userId="629c8684-c0b0-425d-a1af-6ec512a820a3" providerId="ADAL" clId="{CD6E7BE1-C556-4709-8192-3AB7F92788EF}" dt="2025-09-02T13:57:46.595" v="1289" actId="1076"/>
          <ac:spMkLst>
            <pc:docMk/>
            <pc:sldMk cId="2064290100" sldId="485"/>
            <ac:spMk id="14" creationId="{EAAED3AB-5932-F821-2B0E-48646EAAFEE7}"/>
          </ac:spMkLst>
        </pc:spChg>
        <pc:spChg chg="add mod">
          <ac:chgData name="Tori Thompson" userId="629c8684-c0b0-425d-a1af-6ec512a820a3" providerId="ADAL" clId="{CD6E7BE1-C556-4709-8192-3AB7F92788EF}" dt="2025-09-05T16:32:19.117" v="4605" actId="115"/>
          <ac:spMkLst>
            <pc:docMk/>
            <pc:sldMk cId="2064290100" sldId="485"/>
            <ac:spMk id="15" creationId="{E5DE8362-B21C-A040-3CDE-A7745986FBA5}"/>
          </ac:spMkLst>
        </pc:spChg>
        <pc:picChg chg="add mod">
          <ac:chgData name="Tori Thompson" userId="629c8684-c0b0-425d-a1af-6ec512a820a3" providerId="ADAL" clId="{CD6E7BE1-C556-4709-8192-3AB7F92788EF}" dt="2025-09-02T13:55:36.924" v="1140" actId="1076"/>
          <ac:picMkLst>
            <pc:docMk/>
            <pc:sldMk cId="2064290100" sldId="485"/>
            <ac:picMk id="2" creationId="{597F02C2-ED6F-59C0-02AD-F5C6A495B0E7}"/>
          </ac:picMkLst>
        </pc:picChg>
      </pc:sldChg>
      <pc:sldChg chg="addSp delSp modSp add mod">
        <pc:chgData name="Tori Thompson" userId="629c8684-c0b0-425d-a1af-6ec512a820a3" providerId="ADAL" clId="{CD6E7BE1-C556-4709-8192-3AB7F92788EF}" dt="2025-09-08T12:14:42.776" v="9361" actId="113"/>
        <pc:sldMkLst>
          <pc:docMk/>
          <pc:sldMk cId="3588925650" sldId="486"/>
        </pc:sldMkLst>
        <pc:spChg chg="mod">
          <ac:chgData name="Tori Thompson" userId="629c8684-c0b0-425d-a1af-6ec512a820a3" providerId="ADAL" clId="{CD6E7BE1-C556-4709-8192-3AB7F92788EF}" dt="2025-09-08T12:14:42.776" v="9361" actId="113"/>
          <ac:spMkLst>
            <pc:docMk/>
            <pc:sldMk cId="3588925650" sldId="486"/>
            <ac:spMk id="3" creationId="{DE731DE6-7B41-DF5F-EF8F-157E4C7920CF}"/>
          </ac:spMkLst>
        </pc:spChg>
        <pc:spChg chg="add mod">
          <ac:chgData name="Tori Thompson" userId="629c8684-c0b0-425d-a1af-6ec512a820a3" providerId="ADAL" clId="{CD6E7BE1-C556-4709-8192-3AB7F92788EF}" dt="2025-09-02T14:01:57.122" v="1463" actId="207"/>
          <ac:spMkLst>
            <pc:docMk/>
            <pc:sldMk cId="3588925650" sldId="486"/>
            <ac:spMk id="7" creationId="{49B8DDC7-6AA1-D361-F188-4205B7C997BA}"/>
          </ac:spMkLst>
        </pc:spChg>
        <pc:spChg chg="mod">
          <ac:chgData name="Tori Thompson" userId="629c8684-c0b0-425d-a1af-6ec512a820a3" providerId="ADAL" clId="{CD6E7BE1-C556-4709-8192-3AB7F92788EF}" dt="2025-09-02T14:06:19.371" v="1867" actId="20577"/>
          <ac:spMkLst>
            <pc:docMk/>
            <pc:sldMk cId="3588925650" sldId="486"/>
            <ac:spMk id="8" creationId="{D82C0391-81D1-1A92-E6DB-AB750F715532}"/>
          </ac:spMkLst>
        </pc:spChg>
        <pc:spChg chg="mod">
          <ac:chgData name="Tori Thompson" userId="629c8684-c0b0-425d-a1af-6ec512a820a3" providerId="ADAL" clId="{CD6E7BE1-C556-4709-8192-3AB7F92788EF}" dt="2025-09-02T14:00:50.660" v="1370" actId="1076"/>
          <ac:spMkLst>
            <pc:docMk/>
            <pc:sldMk cId="3588925650" sldId="486"/>
            <ac:spMk id="13" creationId="{C4E1CF4C-EEFA-1BCC-21BC-56D1ABD785CC}"/>
          </ac:spMkLst>
        </pc:spChg>
      </pc:sldChg>
      <pc:sldChg chg="delSp modSp add del mod">
        <pc:chgData name="Tori Thompson" userId="629c8684-c0b0-425d-a1af-6ec512a820a3" providerId="ADAL" clId="{CD6E7BE1-C556-4709-8192-3AB7F92788EF}" dt="2025-09-03T08:15:28.578" v="1925" actId="47"/>
        <pc:sldMkLst>
          <pc:docMk/>
          <pc:sldMk cId="2375200512" sldId="487"/>
        </pc:sldMkLst>
      </pc:sldChg>
      <pc:sldChg chg="addSp modSp add mod ord modNotesTx">
        <pc:chgData name="Tori Thompson" userId="629c8684-c0b0-425d-a1af-6ec512a820a3" providerId="ADAL" clId="{CD6E7BE1-C556-4709-8192-3AB7F92788EF}" dt="2025-09-10T16:18:09.197" v="11192" actId="20577"/>
        <pc:sldMkLst>
          <pc:docMk/>
          <pc:sldMk cId="4068039174" sldId="488"/>
        </pc:sldMkLst>
        <pc:spChg chg="add mod">
          <ac:chgData name="Tori Thompson" userId="629c8684-c0b0-425d-a1af-6ec512a820a3" providerId="ADAL" clId="{CD6E7BE1-C556-4709-8192-3AB7F92788EF}" dt="2025-09-10T16:15:50.385" v="11023" actId="14100"/>
          <ac:spMkLst>
            <pc:docMk/>
            <pc:sldMk cId="4068039174" sldId="488"/>
            <ac:spMk id="2" creationId="{74767744-82E6-2FDA-4B57-73E38ADDC692}"/>
          </ac:spMkLst>
        </pc:spChg>
        <pc:spChg chg="mod">
          <ac:chgData name="Tori Thompson" userId="629c8684-c0b0-425d-a1af-6ec512a820a3" providerId="ADAL" clId="{CD6E7BE1-C556-4709-8192-3AB7F92788EF}" dt="2025-09-10T16:16:51.975" v="11075" actId="113"/>
          <ac:spMkLst>
            <pc:docMk/>
            <pc:sldMk cId="4068039174" sldId="488"/>
            <ac:spMk id="3" creationId="{2D2D261A-1863-5C60-9905-88BDD82C8983}"/>
          </ac:spMkLst>
        </pc:spChg>
        <pc:spChg chg="mod">
          <ac:chgData name="Tori Thompson" userId="629c8684-c0b0-425d-a1af-6ec512a820a3" providerId="ADAL" clId="{CD6E7BE1-C556-4709-8192-3AB7F92788EF}" dt="2025-09-10T16:18:09.197" v="11192" actId="20577"/>
          <ac:spMkLst>
            <pc:docMk/>
            <pc:sldMk cId="4068039174" sldId="488"/>
            <ac:spMk id="8" creationId="{5647A0C4-F619-08C9-9E4F-C9DE6B7D43CD}"/>
          </ac:spMkLst>
        </pc:spChg>
      </pc:sldChg>
      <pc:sldChg chg="addSp modSp add mod">
        <pc:chgData name="Tori Thompson" userId="629c8684-c0b0-425d-a1af-6ec512a820a3" providerId="ADAL" clId="{CD6E7BE1-C556-4709-8192-3AB7F92788EF}" dt="2025-09-05T16:32:33.121" v="4606" actId="115"/>
        <pc:sldMkLst>
          <pc:docMk/>
          <pc:sldMk cId="2980354049" sldId="489"/>
        </pc:sldMkLst>
        <pc:spChg chg="add mod">
          <ac:chgData name="Tori Thompson" userId="629c8684-c0b0-425d-a1af-6ec512a820a3" providerId="ADAL" clId="{CD6E7BE1-C556-4709-8192-3AB7F92788EF}" dt="2025-09-05T16:32:33.121" v="4606" actId="115"/>
          <ac:spMkLst>
            <pc:docMk/>
            <pc:sldMk cId="2980354049" sldId="489"/>
            <ac:spMk id="2" creationId="{5D0A5DA3-E90E-CC51-1C06-B1447381813F}"/>
          </ac:spMkLst>
        </pc:spChg>
        <pc:spChg chg="mod">
          <ac:chgData name="Tori Thompson" userId="629c8684-c0b0-425d-a1af-6ec512a820a3" providerId="ADAL" clId="{CD6E7BE1-C556-4709-8192-3AB7F92788EF}" dt="2025-09-05T14:53:01.895" v="3974" actId="1076"/>
          <ac:spMkLst>
            <pc:docMk/>
            <pc:sldMk cId="2980354049" sldId="489"/>
            <ac:spMk id="3" creationId="{CBC7DC10-2DBB-5056-678B-1CD72E956EAD}"/>
          </ac:spMkLst>
        </pc:spChg>
        <pc:spChg chg="add mod">
          <ac:chgData name="Tori Thompson" userId="629c8684-c0b0-425d-a1af-6ec512a820a3" providerId="ADAL" clId="{CD6E7BE1-C556-4709-8192-3AB7F92788EF}" dt="2025-09-05T14:54:46.873" v="4105" actId="1076"/>
          <ac:spMkLst>
            <pc:docMk/>
            <pc:sldMk cId="2980354049" sldId="489"/>
            <ac:spMk id="6" creationId="{F092848A-947B-BC21-5D36-A1D1D4D65DCF}"/>
          </ac:spMkLst>
        </pc:spChg>
        <pc:graphicFrameChg chg="add mod modGraphic">
          <ac:chgData name="Tori Thompson" userId="629c8684-c0b0-425d-a1af-6ec512a820a3" providerId="ADAL" clId="{CD6E7BE1-C556-4709-8192-3AB7F92788EF}" dt="2025-09-05T14:53:35.656" v="3980" actId="1076"/>
          <ac:graphicFrameMkLst>
            <pc:docMk/>
            <pc:sldMk cId="2980354049" sldId="489"/>
            <ac:graphicFrameMk id="4" creationId="{65744A2D-AF51-64A0-755F-9BC8DEEE9B5A}"/>
          </ac:graphicFrameMkLst>
        </pc:graphicFrameChg>
      </pc:sldChg>
      <pc:sldChg chg="addSp delSp modSp add mod modAnim">
        <pc:chgData name="Tori Thompson" userId="629c8684-c0b0-425d-a1af-6ec512a820a3" providerId="ADAL" clId="{CD6E7BE1-C556-4709-8192-3AB7F92788EF}" dt="2025-09-05T17:11:06.345" v="6125" actId="20577"/>
        <pc:sldMkLst>
          <pc:docMk/>
          <pc:sldMk cId="2404759089" sldId="490"/>
        </pc:sldMkLst>
        <pc:spChg chg="add del mod">
          <ac:chgData name="Tori Thompson" userId="629c8684-c0b0-425d-a1af-6ec512a820a3" providerId="ADAL" clId="{CD6E7BE1-C556-4709-8192-3AB7F92788EF}" dt="2025-09-05T14:54:52.061" v="4106" actId="1076"/>
          <ac:spMkLst>
            <pc:docMk/>
            <pc:sldMk cId="2404759089" sldId="490"/>
            <ac:spMk id="6" creationId="{054583EA-1A78-C49C-AFA3-11711738A9D3}"/>
          </ac:spMkLst>
        </pc:spChg>
        <pc:spChg chg="add mod">
          <ac:chgData name="Tori Thompson" userId="629c8684-c0b0-425d-a1af-6ec512a820a3" providerId="ADAL" clId="{CD6E7BE1-C556-4709-8192-3AB7F92788EF}" dt="2025-09-05T17:11:06.345" v="6125" actId="20577"/>
          <ac:spMkLst>
            <pc:docMk/>
            <pc:sldMk cId="2404759089" sldId="490"/>
            <ac:spMk id="7" creationId="{29EB022F-1B49-8DD4-0D43-B6CBCD58900E}"/>
          </ac:spMkLst>
        </pc:spChg>
        <pc:spChg chg="add mod">
          <ac:chgData name="Tori Thompson" userId="629c8684-c0b0-425d-a1af-6ec512a820a3" providerId="ADAL" clId="{CD6E7BE1-C556-4709-8192-3AB7F92788EF}" dt="2025-09-05T14:53:25.375" v="3978"/>
          <ac:spMkLst>
            <pc:docMk/>
            <pc:sldMk cId="2404759089" sldId="490"/>
            <ac:spMk id="18" creationId="{8C4DB2A6-9DE6-1EA1-838C-96CDC6DF21B5}"/>
          </ac:spMkLst>
        </pc:spChg>
        <pc:spChg chg="add mod">
          <ac:chgData name="Tori Thompson" userId="629c8684-c0b0-425d-a1af-6ec512a820a3" providerId="ADAL" clId="{CD6E7BE1-C556-4709-8192-3AB7F92788EF}" dt="2025-09-05T16:32:37.278" v="4607" actId="115"/>
          <ac:spMkLst>
            <pc:docMk/>
            <pc:sldMk cId="2404759089" sldId="490"/>
            <ac:spMk id="19" creationId="{81647BA5-DC9C-33C6-7769-71F47FE73A60}"/>
          </ac:spMkLst>
        </pc:spChg>
        <pc:grpChg chg="add mod">
          <ac:chgData name="Tori Thompson" userId="629c8684-c0b0-425d-a1af-6ec512a820a3" providerId="ADAL" clId="{CD6E7BE1-C556-4709-8192-3AB7F92788EF}" dt="2025-09-05T14:53:41.670" v="3981" actId="1076"/>
          <ac:grpSpMkLst>
            <pc:docMk/>
            <pc:sldMk cId="2404759089" sldId="490"/>
            <ac:grpSpMk id="15" creationId="{1CE46B42-339E-0D5A-E7AE-34DC52630C81}"/>
          </ac:grpSpMkLst>
        </pc:grpChg>
        <pc:graphicFrameChg chg="mod modGraphic">
          <ac:chgData name="Tori Thompson" userId="629c8684-c0b0-425d-a1af-6ec512a820a3" providerId="ADAL" clId="{CD6E7BE1-C556-4709-8192-3AB7F92788EF}" dt="2025-09-05T14:53:41.670" v="3981" actId="1076"/>
          <ac:graphicFrameMkLst>
            <pc:docMk/>
            <pc:sldMk cId="2404759089" sldId="490"/>
            <ac:graphicFrameMk id="4" creationId="{20B2043F-6651-D581-0AFD-3D81D52D5F27}"/>
          </ac:graphicFrameMkLst>
        </pc:graphicFrameChg>
        <pc:cxnChg chg="add mod">
          <ac:chgData name="Tori Thompson" userId="629c8684-c0b0-425d-a1af-6ec512a820a3" providerId="ADAL" clId="{CD6E7BE1-C556-4709-8192-3AB7F92788EF}" dt="2025-09-05T14:43:18.360" v="2953" actId="164"/>
          <ac:cxnSpMkLst>
            <pc:docMk/>
            <pc:sldMk cId="2404759089" sldId="490"/>
            <ac:cxnSpMk id="10" creationId="{3C2B8F66-69D3-3038-0927-8BCC6B17E1C6}"/>
          </ac:cxnSpMkLst>
        </pc:cxnChg>
        <pc:cxnChg chg="add mod">
          <ac:chgData name="Tori Thompson" userId="629c8684-c0b0-425d-a1af-6ec512a820a3" providerId="ADAL" clId="{CD6E7BE1-C556-4709-8192-3AB7F92788EF}" dt="2025-09-05T14:43:18.360" v="2953" actId="164"/>
          <ac:cxnSpMkLst>
            <pc:docMk/>
            <pc:sldMk cId="2404759089" sldId="490"/>
            <ac:cxnSpMk id="12" creationId="{D7B39068-0C1A-00E0-E1C6-E855147B2020}"/>
          </ac:cxnSpMkLst>
        </pc:cxnChg>
      </pc:sldChg>
      <pc:sldChg chg="addSp delSp modSp add mod delAnim">
        <pc:chgData name="Tori Thompson" userId="629c8684-c0b0-425d-a1af-6ec512a820a3" providerId="ADAL" clId="{CD6E7BE1-C556-4709-8192-3AB7F92788EF}" dt="2025-09-08T12:15:40.589" v="9382" actId="113"/>
        <pc:sldMkLst>
          <pc:docMk/>
          <pc:sldMk cId="4105832534" sldId="491"/>
        </pc:sldMkLst>
        <pc:spChg chg="add mod">
          <ac:chgData name="Tori Thompson" userId="629c8684-c0b0-425d-a1af-6ec512a820a3" providerId="ADAL" clId="{CD6E7BE1-C556-4709-8192-3AB7F92788EF}" dt="2025-09-05T17:11:15.009" v="6140" actId="20577"/>
          <ac:spMkLst>
            <pc:docMk/>
            <pc:sldMk cId="4105832534" sldId="491"/>
            <ac:spMk id="5" creationId="{71987391-A2E6-BB9C-92A3-F41B82E61CC3}"/>
          </ac:spMkLst>
        </pc:spChg>
        <pc:spChg chg="mod">
          <ac:chgData name="Tori Thompson" userId="629c8684-c0b0-425d-a1af-6ec512a820a3" providerId="ADAL" clId="{CD6E7BE1-C556-4709-8192-3AB7F92788EF}" dt="2025-09-08T12:15:40.589" v="9382" actId="113"/>
          <ac:spMkLst>
            <pc:docMk/>
            <pc:sldMk cId="4105832534" sldId="491"/>
            <ac:spMk id="6" creationId="{FAF4B520-7D3C-4AE9-D269-FDC94B9360DB}"/>
          </ac:spMkLst>
        </pc:spChg>
        <pc:spChg chg="add mod">
          <ac:chgData name="Tori Thompson" userId="629c8684-c0b0-425d-a1af-6ec512a820a3" providerId="ADAL" clId="{CD6E7BE1-C556-4709-8192-3AB7F92788EF}" dt="2025-09-05T14:53:52.370" v="3986"/>
          <ac:spMkLst>
            <pc:docMk/>
            <pc:sldMk cId="4105832534" sldId="491"/>
            <ac:spMk id="13" creationId="{35479F3D-E452-DEBC-B45B-7A87B2E335CA}"/>
          </ac:spMkLst>
        </pc:spChg>
        <pc:spChg chg="add mod">
          <ac:chgData name="Tori Thompson" userId="629c8684-c0b0-425d-a1af-6ec512a820a3" providerId="ADAL" clId="{CD6E7BE1-C556-4709-8192-3AB7F92788EF}" dt="2025-09-05T16:32:41.676" v="4608" actId="115"/>
          <ac:spMkLst>
            <pc:docMk/>
            <pc:sldMk cId="4105832534" sldId="491"/>
            <ac:spMk id="14" creationId="{CD5D6D52-EA71-50AE-FE83-6813968CB7CF}"/>
          </ac:spMkLst>
        </pc:spChg>
        <pc:graphicFrameChg chg="mod">
          <ac:chgData name="Tori Thompson" userId="629c8684-c0b0-425d-a1af-6ec512a820a3" providerId="ADAL" clId="{CD6E7BE1-C556-4709-8192-3AB7F92788EF}" dt="2025-09-05T14:53:57.298" v="3987" actId="1076"/>
          <ac:graphicFrameMkLst>
            <pc:docMk/>
            <pc:sldMk cId="4105832534" sldId="491"/>
            <ac:graphicFrameMk id="4" creationId="{52EB5C4E-BF30-CAB6-CEDA-1BFF4B6153A8}"/>
          </ac:graphicFrameMkLst>
        </pc:graphicFrameChg>
      </pc:sldChg>
      <pc:sldChg chg="delSp modSp add mod">
        <pc:chgData name="Tori Thompson" userId="629c8684-c0b0-425d-a1af-6ec512a820a3" providerId="ADAL" clId="{CD6E7BE1-C556-4709-8192-3AB7F92788EF}" dt="2025-09-15T14:46:53.113" v="11485" actId="313"/>
        <pc:sldMkLst>
          <pc:docMk/>
          <pc:sldMk cId="3986745711" sldId="492"/>
        </pc:sldMkLst>
        <pc:spChg chg="mod">
          <ac:chgData name="Tori Thompson" userId="629c8684-c0b0-425d-a1af-6ec512a820a3" providerId="ADAL" clId="{CD6E7BE1-C556-4709-8192-3AB7F92788EF}" dt="2025-09-15T14:46:53.113" v="11485" actId="313"/>
          <ac:spMkLst>
            <pc:docMk/>
            <pc:sldMk cId="3986745711" sldId="492"/>
            <ac:spMk id="3" creationId="{81F40525-55F8-4B72-3166-095B03DE1B9D}"/>
          </ac:spMkLst>
        </pc:spChg>
      </pc:sldChg>
      <pc:sldChg chg="addSp delSp modSp new mod modAnim modNotesTx">
        <pc:chgData name="Tori Thompson" userId="629c8684-c0b0-425d-a1af-6ec512a820a3" providerId="ADAL" clId="{CD6E7BE1-C556-4709-8192-3AB7F92788EF}" dt="2025-09-10T16:30:36.321" v="11195"/>
        <pc:sldMkLst>
          <pc:docMk/>
          <pc:sldMk cId="1296513807" sldId="493"/>
        </pc:sldMkLst>
        <pc:spChg chg="add mod">
          <ac:chgData name="Tori Thompson" userId="629c8684-c0b0-425d-a1af-6ec512a820a3" providerId="ADAL" clId="{CD6E7BE1-C556-4709-8192-3AB7F92788EF}" dt="2025-09-05T16:17:22.800" v="4187" actId="20577"/>
          <ac:spMkLst>
            <pc:docMk/>
            <pc:sldMk cId="1296513807" sldId="493"/>
            <ac:spMk id="4" creationId="{26AED578-1AFD-6E50-656F-496F5CC1B1CC}"/>
          </ac:spMkLst>
        </pc:spChg>
        <pc:spChg chg="add mod">
          <ac:chgData name="Tori Thompson" userId="629c8684-c0b0-425d-a1af-6ec512a820a3" providerId="ADAL" clId="{CD6E7BE1-C556-4709-8192-3AB7F92788EF}" dt="2025-09-08T12:44:23.378" v="9784" actId="20577"/>
          <ac:spMkLst>
            <pc:docMk/>
            <pc:sldMk cId="1296513807" sldId="493"/>
            <ac:spMk id="7" creationId="{1A74548C-F8FD-94FE-3724-44B19E2A5E68}"/>
          </ac:spMkLst>
        </pc:spChg>
        <pc:picChg chg="add mod">
          <ac:chgData name="Tori Thompson" userId="629c8684-c0b0-425d-a1af-6ec512a820a3" providerId="ADAL" clId="{CD6E7BE1-C556-4709-8192-3AB7F92788EF}" dt="2025-09-08T12:44:22.619" v="9782" actId="1076"/>
          <ac:picMkLst>
            <pc:docMk/>
            <pc:sldMk cId="1296513807" sldId="493"/>
            <ac:picMk id="3" creationId="{264E8AD7-8361-7FAF-EEE2-5EA048DF62CA}"/>
          </ac:picMkLst>
        </pc:picChg>
        <pc:picChg chg="add mod">
          <ac:chgData name="Tori Thompson" userId="629c8684-c0b0-425d-a1af-6ec512a820a3" providerId="ADAL" clId="{CD6E7BE1-C556-4709-8192-3AB7F92788EF}" dt="2025-09-08T12:44:22.457" v="9781" actId="1076"/>
          <ac:picMkLst>
            <pc:docMk/>
            <pc:sldMk cId="1296513807" sldId="493"/>
            <ac:picMk id="10" creationId="{9E08B003-42DA-214A-1734-0CE4EBAC1C59}"/>
          </ac:picMkLst>
        </pc:picChg>
        <pc:picChg chg="add mod">
          <ac:chgData name="Tori Thompson" userId="629c8684-c0b0-425d-a1af-6ec512a820a3" providerId="ADAL" clId="{CD6E7BE1-C556-4709-8192-3AB7F92788EF}" dt="2025-09-08T12:45:19.043" v="9803" actId="1076"/>
          <ac:picMkLst>
            <pc:docMk/>
            <pc:sldMk cId="1296513807" sldId="493"/>
            <ac:picMk id="14" creationId="{BE0ECBD5-9EB2-B03D-D019-837055650219}"/>
          </ac:picMkLst>
        </pc:picChg>
        <pc:picChg chg="add mod">
          <ac:chgData name="Tori Thompson" userId="629c8684-c0b0-425d-a1af-6ec512a820a3" providerId="ADAL" clId="{CD6E7BE1-C556-4709-8192-3AB7F92788EF}" dt="2025-09-08T12:44:22.290" v="9780" actId="1076"/>
          <ac:picMkLst>
            <pc:docMk/>
            <pc:sldMk cId="1296513807" sldId="493"/>
            <ac:picMk id="16" creationId="{8DB8D608-3E99-05F8-E113-3B541F5218D6}"/>
          </ac:picMkLst>
        </pc:picChg>
        <pc:picChg chg="add mod">
          <ac:chgData name="Tori Thompson" userId="629c8684-c0b0-425d-a1af-6ec512a820a3" providerId="ADAL" clId="{CD6E7BE1-C556-4709-8192-3AB7F92788EF}" dt="2025-09-08T12:42:45.078" v="9766" actId="1076"/>
          <ac:picMkLst>
            <pc:docMk/>
            <pc:sldMk cId="1296513807" sldId="493"/>
            <ac:picMk id="18" creationId="{7FF3B90D-1393-E0B5-BF04-927862A08963}"/>
          </ac:picMkLst>
        </pc:picChg>
        <pc:picChg chg="add mod">
          <ac:chgData name="Tori Thompson" userId="629c8684-c0b0-425d-a1af-6ec512a820a3" providerId="ADAL" clId="{CD6E7BE1-C556-4709-8192-3AB7F92788EF}" dt="2025-09-08T12:44:35.887" v="9789" actId="14100"/>
          <ac:picMkLst>
            <pc:docMk/>
            <pc:sldMk cId="1296513807" sldId="493"/>
            <ac:picMk id="20" creationId="{A5120580-AC73-68D9-56C1-19DE9FE3DB0A}"/>
          </ac:picMkLst>
        </pc:picChg>
        <pc:picChg chg="add mod modCrop">
          <ac:chgData name="Tori Thompson" userId="629c8684-c0b0-425d-a1af-6ec512a820a3" providerId="ADAL" clId="{CD6E7BE1-C556-4709-8192-3AB7F92788EF}" dt="2025-09-08T12:44:59.946" v="9798" actId="1036"/>
          <ac:picMkLst>
            <pc:docMk/>
            <pc:sldMk cId="1296513807" sldId="493"/>
            <ac:picMk id="22" creationId="{D82CE9FA-57C8-682B-6ED4-B5723404E52F}"/>
          </ac:picMkLst>
        </pc:picChg>
        <pc:picChg chg="add mod">
          <ac:chgData name="Tori Thompson" userId="629c8684-c0b0-425d-a1af-6ec512a820a3" providerId="ADAL" clId="{CD6E7BE1-C556-4709-8192-3AB7F92788EF}" dt="2025-09-08T12:45:13.654" v="9800" actId="1076"/>
          <ac:picMkLst>
            <pc:docMk/>
            <pc:sldMk cId="1296513807" sldId="493"/>
            <ac:picMk id="24" creationId="{A5C727CC-333D-1AEE-75BF-D06D42516F50}"/>
          </ac:picMkLst>
        </pc:picChg>
      </pc:sldChg>
      <pc:sldChg chg="addSp delSp modSp add mod modNotesTx">
        <pc:chgData name="Tori Thompson" userId="629c8684-c0b0-425d-a1af-6ec512a820a3" providerId="ADAL" clId="{CD6E7BE1-C556-4709-8192-3AB7F92788EF}" dt="2025-09-10T16:39:28.061" v="11205" actId="20577"/>
        <pc:sldMkLst>
          <pc:docMk/>
          <pc:sldMk cId="2003914139" sldId="494"/>
        </pc:sldMkLst>
        <pc:spChg chg="mod">
          <ac:chgData name="Tori Thompson" userId="629c8684-c0b0-425d-a1af-6ec512a820a3" providerId="ADAL" clId="{CD6E7BE1-C556-4709-8192-3AB7F92788EF}" dt="2025-09-05T16:39:19.826" v="4691" actId="115"/>
          <ac:spMkLst>
            <pc:docMk/>
            <pc:sldMk cId="2003914139" sldId="494"/>
            <ac:spMk id="7" creationId="{75F42299-5515-AB6D-D1F4-6E1D70AB606A}"/>
          </ac:spMkLst>
        </pc:spChg>
        <pc:grpChg chg="add mod">
          <ac:chgData name="Tori Thompson" userId="629c8684-c0b0-425d-a1af-6ec512a820a3" providerId="ADAL" clId="{CD6E7BE1-C556-4709-8192-3AB7F92788EF}" dt="2025-09-08T12:08:45.038" v="9353" actId="1076"/>
          <ac:grpSpMkLst>
            <pc:docMk/>
            <pc:sldMk cId="2003914139" sldId="494"/>
            <ac:grpSpMk id="11" creationId="{87E499AA-1148-6BC0-1B82-F8D4D725776B}"/>
          </ac:grpSpMkLst>
        </pc:grpChg>
        <pc:picChg chg="add mod ord topLvl modCrop">
          <ac:chgData name="Tori Thompson" userId="629c8684-c0b0-425d-a1af-6ec512a820a3" providerId="ADAL" clId="{CD6E7BE1-C556-4709-8192-3AB7F92788EF}" dt="2025-09-05T16:45:28.628" v="5089" actId="732"/>
          <ac:picMkLst>
            <pc:docMk/>
            <pc:sldMk cId="2003914139" sldId="494"/>
            <ac:picMk id="6" creationId="{87C2F788-E517-A907-C80D-221ECEDE46AF}"/>
          </ac:picMkLst>
        </pc:picChg>
        <pc:picChg chg="add mod topLvl modCrop">
          <ac:chgData name="Tori Thompson" userId="629c8684-c0b0-425d-a1af-6ec512a820a3" providerId="ADAL" clId="{CD6E7BE1-C556-4709-8192-3AB7F92788EF}" dt="2025-09-05T16:45:07.970" v="5086" actId="164"/>
          <ac:picMkLst>
            <pc:docMk/>
            <pc:sldMk cId="2003914139" sldId="494"/>
            <ac:picMk id="8" creationId="{A11D0F0E-B6FC-3A8C-6FBA-F018B09E9A24}"/>
          </ac:picMkLst>
        </pc:picChg>
        <pc:picChg chg="add mod modCrop">
          <ac:chgData name="Tori Thompson" userId="629c8684-c0b0-425d-a1af-6ec512a820a3" providerId="ADAL" clId="{CD6E7BE1-C556-4709-8192-3AB7F92788EF}" dt="2025-09-05T16:45:07.970" v="5086" actId="164"/>
          <ac:picMkLst>
            <pc:docMk/>
            <pc:sldMk cId="2003914139" sldId="494"/>
            <ac:picMk id="10" creationId="{D7A06D6D-6531-4109-0996-43CD64FE0A8B}"/>
          </ac:picMkLst>
        </pc:picChg>
      </pc:sldChg>
      <pc:sldChg chg="addSp delSp modSp add mod">
        <pc:chgData name="Tori Thompson" userId="629c8684-c0b0-425d-a1af-6ec512a820a3" providerId="ADAL" clId="{CD6E7BE1-C556-4709-8192-3AB7F92788EF}" dt="2025-09-08T12:46:51.269" v="9810"/>
        <pc:sldMkLst>
          <pc:docMk/>
          <pc:sldMk cId="1555987006" sldId="495"/>
        </pc:sldMkLst>
        <pc:spChg chg="mod">
          <ac:chgData name="Tori Thompson" userId="629c8684-c0b0-425d-a1af-6ec512a820a3" providerId="ADAL" clId="{CD6E7BE1-C556-4709-8192-3AB7F92788EF}" dt="2025-09-05T17:00:54.942" v="5792" actId="14100"/>
          <ac:spMkLst>
            <pc:docMk/>
            <pc:sldMk cId="1555987006" sldId="495"/>
            <ac:spMk id="3" creationId="{B7A71050-C99A-EA24-3D77-932CCF07683F}"/>
          </ac:spMkLst>
        </pc:spChg>
        <pc:spChg chg="add mod">
          <ac:chgData name="Tori Thompson" userId="629c8684-c0b0-425d-a1af-6ec512a820a3" providerId="ADAL" clId="{CD6E7BE1-C556-4709-8192-3AB7F92788EF}" dt="2025-09-05T16:59:00.472" v="5762" actId="20577"/>
          <ac:spMkLst>
            <pc:docMk/>
            <pc:sldMk cId="1555987006" sldId="495"/>
            <ac:spMk id="4" creationId="{A3B38F16-F1E8-925D-E9F9-C7C3090DE175}"/>
          </ac:spMkLst>
        </pc:spChg>
        <pc:spChg chg="add mod">
          <ac:chgData name="Tori Thompson" userId="629c8684-c0b0-425d-a1af-6ec512a820a3" providerId="ADAL" clId="{CD6E7BE1-C556-4709-8192-3AB7F92788EF}" dt="2025-09-05T17:01:49.887" v="5972" actId="115"/>
          <ac:spMkLst>
            <pc:docMk/>
            <pc:sldMk cId="1555987006" sldId="495"/>
            <ac:spMk id="5" creationId="{50F2AF4F-6758-A5CF-AFBF-FA5E4584DD83}"/>
          </ac:spMkLst>
        </pc:spChg>
        <pc:spChg chg="mod">
          <ac:chgData name="Tori Thompson" userId="629c8684-c0b0-425d-a1af-6ec512a820a3" providerId="ADAL" clId="{CD6E7BE1-C556-4709-8192-3AB7F92788EF}" dt="2025-09-05T16:52:36.883" v="5152" actId="20577"/>
          <ac:spMkLst>
            <pc:docMk/>
            <pc:sldMk cId="1555987006" sldId="495"/>
            <ac:spMk id="8" creationId="{D80A52BF-9081-E12D-D5B7-646DCE3EAE88}"/>
          </ac:spMkLst>
        </pc:spChg>
        <pc:picChg chg="add mod">
          <ac:chgData name="Tori Thompson" userId="629c8684-c0b0-425d-a1af-6ec512a820a3" providerId="ADAL" clId="{CD6E7BE1-C556-4709-8192-3AB7F92788EF}" dt="2025-09-08T12:46:51.269" v="9810"/>
          <ac:picMkLst>
            <pc:docMk/>
            <pc:sldMk cId="1555987006" sldId="495"/>
            <ac:picMk id="2" creationId="{190FEB4B-FEF7-602B-2F16-D1A612EE09C0}"/>
          </ac:picMkLst>
        </pc:picChg>
      </pc:sldChg>
      <pc:sldChg chg="add del">
        <pc:chgData name="Tori Thompson" userId="629c8684-c0b0-425d-a1af-6ec512a820a3" providerId="ADAL" clId="{CD6E7BE1-C556-4709-8192-3AB7F92788EF}" dt="2025-09-05T17:10:51.002" v="6107" actId="47"/>
        <pc:sldMkLst>
          <pc:docMk/>
          <pc:sldMk cId="135611296" sldId="496"/>
        </pc:sldMkLst>
      </pc:sldChg>
      <pc:sldChg chg="add del">
        <pc:chgData name="Tori Thompson" userId="629c8684-c0b0-425d-a1af-6ec512a820a3" providerId="ADAL" clId="{CD6E7BE1-C556-4709-8192-3AB7F92788EF}" dt="2025-09-05T17:01:26.987" v="5913" actId="47"/>
        <pc:sldMkLst>
          <pc:docMk/>
          <pc:sldMk cId="3268175220" sldId="497"/>
        </pc:sldMkLst>
      </pc:sldChg>
      <pc:sldChg chg="addSp modSp add mod">
        <pc:chgData name="Tori Thompson" userId="629c8684-c0b0-425d-a1af-6ec512a820a3" providerId="ADAL" clId="{CD6E7BE1-C556-4709-8192-3AB7F92788EF}" dt="2025-09-08T12:46:54.279" v="9811"/>
        <pc:sldMkLst>
          <pc:docMk/>
          <pc:sldMk cId="3907178933" sldId="497"/>
        </pc:sldMkLst>
        <pc:spChg chg="mod">
          <ac:chgData name="Tori Thompson" userId="629c8684-c0b0-425d-a1af-6ec512a820a3" providerId="ADAL" clId="{CD6E7BE1-C556-4709-8192-3AB7F92788EF}" dt="2025-09-05T17:03:00.348" v="6095" actId="20577"/>
          <ac:spMkLst>
            <pc:docMk/>
            <pc:sldMk cId="3907178933" sldId="497"/>
            <ac:spMk id="5" creationId="{EB82C7EF-DD5A-CD4F-36FA-92DF6444EEA9}"/>
          </ac:spMkLst>
        </pc:spChg>
        <pc:picChg chg="add mod">
          <ac:chgData name="Tori Thompson" userId="629c8684-c0b0-425d-a1af-6ec512a820a3" providerId="ADAL" clId="{CD6E7BE1-C556-4709-8192-3AB7F92788EF}" dt="2025-09-08T12:46:54.279" v="9811"/>
          <ac:picMkLst>
            <pc:docMk/>
            <pc:sldMk cId="3907178933" sldId="497"/>
            <ac:picMk id="2" creationId="{A7C92E41-6519-A5A0-D7BF-86A24547BE3D}"/>
          </ac:picMkLst>
        </pc:picChg>
      </pc:sldChg>
      <pc:sldChg chg="addSp delSp modSp add mod">
        <pc:chgData name="Tori Thompson" userId="629c8684-c0b0-425d-a1af-6ec512a820a3" providerId="ADAL" clId="{CD6E7BE1-C556-4709-8192-3AB7F92788EF}" dt="2025-09-08T12:47:44.249" v="9826" actId="20577"/>
        <pc:sldMkLst>
          <pc:docMk/>
          <pc:sldMk cId="1434524684" sldId="498"/>
        </pc:sldMkLst>
        <pc:spChg chg="mod">
          <ac:chgData name="Tori Thompson" userId="629c8684-c0b0-425d-a1af-6ec512a820a3" providerId="ADAL" clId="{CD6E7BE1-C556-4709-8192-3AB7F92788EF}" dt="2025-09-08T12:47:44.249" v="9826" actId="20577"/>
          <ac:spMkLst>
            <pc:docMk/>
            <pc:sldMk cId="1434524684" sldId="498"/>
            <ac:spMk id="3" creationId="{97620905-1220-7CC3-F7AB-3BAEC809CC30}"/>
          </ac:spMkLst>
        </pc:spChg>
      </pc:sldChg>
      <pc:sldChg chg="modSp add del mod">
        <pc:chgData name="Tori Thompson" userId="629c8684-c0b0-425d-a1af-6ec512a820a3" providerId="ADAL" clId="{CD6E7BE1-C556-4709-8192-3AB7F92788EF}" dt="2025-09-05T17:04:09.610" v="6097" actId="47"/>
        <pc:sldMkLst>
          <pc:docMk/>
          <pc:sldMk cId="4087986141" sldId="498"/>
        </pc:sldMkLst>
      </pc:sldChg>
      <pc:sldChg chg="addSp modSp add mod">
        <pc:chgData name="Tori Thompson" userId="629c8684-c0b0-425d-a1af-6ec512a820a3" providerId="ADAL" clId="{CD6E7BE1-C556-4709-8192-3AB7F92788EF}" dt="2025-09-08T13:33:02.175" v="10018" actId="113"/>
        <pc:sldMkLst>
          <pc:docMk/>
          <pc:sldMk cId="3712579164" sldId="499"/>
        </pc:sldMkLst>
        <pc:spChg chg="mod">
          <ac:chgData name="Tori Thompson" userId="629c8684-c0b0-425d-a1af-6ec512a820a3" providerId="ADAL" clId="{CD6E7BE1-C556-4709-8192-3AB7F92788EF}" dt="2025-09-08T09:19:35.599" v="6681" actId="20577"/>
          <ac:spMkLst>
            <pc:docMk/>
            <pc:sldMk cId="3712579164" sldId="499"/>
            <ac:spMk id="3" creationId="{90596EB0-D75A-3583-A5E3-39666D113400}"/>
          </ac:spMkLst>
        </pc:spChg>
        <pc:spChg chg="mod">
          <ac:chgData name="Tori Thompson" userId="629c8684-c0b0-425d-a1af-6ec512a820a3" providerId="ADAL" clId="{CD6E7BE1-C556-4709-8192-3AB7F92788EF}" dt="2025-09-08T13:33:02.175" v="10018" actId="113"/>
          <ac:spMkLst>
            <pc:docMk/>
            <pc:sldMk cId="3712579164" sldId="499"/>
            <ac:spMk id="8" creationId="{AE10BD78-D57C-BC0A-495E-A3D31C1FDB0C}"/>
          </ac:spMkLst>
        </pc:spChg>
        <pc:spChg chg="mod">
          <ac:chgData name="Tori Thompson" userId="629c8684-c0b0-425d-a1af-6ec512a820a3" providerId="ADAL" clId="{CD6E7BE1-C556-4709-8192-3AB7F92788EF}" dt="2025-09-08T09:55:47.742" v="6841" actId="14100"/>
          <ac:spMkLst>
            <pc:docMk/>
            <pc:sldMk cId="3712579164" sldId="499"/>
            <ac:spMk id="9" creationId="{DC0FF7FE-429C-140D-BEEE-6B35672826CA}"/>
          </ac:spMkLst>
        </pc:spChg>
        <pc:spChg chg="mod">
          <ac:chgData name="Tori Thompson" userId="629c8684-c0b0-425d-a1af-6ec512a820a3" providerId="ADAL" clId="{CD6E7BE1-C556-4709-8192-3AB7F92788EF}" dt="2025-09-08T09:52:31.372" v="6791"/>
          <ac:spMkLst>
            <pc:docMk/>
            <pc:sldMk cId="3712579164" sldId="499"/>
            <ac:spMk id="10" creationId="{66695396-76D0-AA98-187E-E02A408B002D}"/>
          </ac:spMkLst>
        </pc:spChg>
        <pc:spChg chg="mod">
          <ac:chgData name="Tori Thompson" userId="629c8684-c0b0-425d-a1af-6ec512a820a3" providerId="ADAL" clId="{CD6E7BE1-C556-4709-8192-3AB7F92788EF}" dt="2025-09-08T09:52:31.372" v="6791"/>
          <ac:spMkLst>
            <pc:docMk/>
            <pc:sldMk cId="3712579164" sldId="499"/>
            <ac:spMk id="13" creationId="{F54E93CD-DA39-D92B-E8A6-ABD9D8A6FE6D}"/>
          </ac:spMkLst>
        </pc:spChg>
        <pc:spChg chg="mod">
          <ac:chgData name="Tori Thompson" userId="629c8684-c0b0-425d-a1af-6ec512a820a3" providerId="ADAL" clId="{CD6E7BE1-C556-4709-8192-3AB7F92788EF}" dt="2025-09-08T09:52:31.372" v="6791"/>
          <ac:spMkLst>
            <pc:docMk/>
            <pc:sldMk cId="3712579164" sldId="499"/>
            <ac:spMk id="14" creationId="{E90CFE23-70D4-AA41-5757-D77BDA7C5FCE}"/>
          </ac:spMkLst>
        </pc:spChg>
        <pc:spChg chg="mod">
          <ac:chgData name="Tori Thompson" userId="629c8684-c0b0-425d-a1af-6ec512a820a3" providerId="ADAL" clId="{CD6E7BE1-C556-4709-8192-3AB7F92788EF}" dt="2025-09-08T09:54:46.960" v="6832" actId="14100"/>
          <ac:spMkLst>
            <pc:docMk/>
            <pc:sldMk cId="3712579164" sldId="499"/>
            <ac:spMk id="17" creationId="{E2E2FE6D-C33F-6A77-1750-D6ADB15B4004}"/>
          </ac:spMkLst>
        </pc:spChg>
        <pc:spChg chg="mod">
          <ac:chgData name="Tori Thompson" userId="629c8684-c0b0-425d-a1af-6ec512a820a3" providerId="ADAL" clId="{CD6E7BE1-C556-4709-8192-3AB7F92788EF}" dt="2025-09-08T09:54:47.136" v="6833" actId="14100"/>
          <ac:spMkLst>
            <pc:docMk/>
            <pc:sldMk cId="3712579164" sldId="499"/>
            <ac:spMk id="18" creationId="{E5BB0A65-6A6E-39C5-1D51-742D67447D50}"/>
          </ac:spMkLst>
        </pc:spChg>
        <pc:spChg chg="mod">
          <ac:chgData name="Tori Thompson" userId="629c8684-c0b0-425d-a1af-6ec512a820a3" providerId="ADAL" clId="{CD6E7BE1-C556-4709-8192-3AB7F92788EF}" dt="2025-09-08T09:54:46.806" v="6831" actId="14100"/>
          <ac:spMkLst>
            <pc:docMk/>
            <pc:sldMk cId="3712579164" sldId="499"/>
            <ac:spMk id="19" creationId="{D53FE76C-6E95-2B15-3287-9AF34F085104}"/>
          </ac:spMkLst>
        </pc:spChg>
        <pc:spChg chg="mod">
          <ac:chgData name="Tori Thompson" userId="629c8684-c0b0-425d-a1af-6ec512a820a3" providerId="ADAL" clId="{CD6E7BE1-C556-4709-8192-3AB7F92788EF}" dt="2025-09-08T09:54:21.004" v="6823" actId="14100"/>
          <ac:spMkLst>
            <pc:docMk/>
            <pc:sldMk cId="3712579164" sldId="499"/>
            <ac:spMk id="20" creationId="{5EF11EF0-9665-0006-FCAC-75F226803D39}"/>
          </ac:spMkLst>
        </pc:spChg>
        <pc:spChg chg="mod">
          <ac:chgData name="Tori Thompson" userId="629c8684-c0b0-425d-a1af-6ec512a820a3" providerId="ADAL" clId="{CD6E7BE1-C556-4709-8192-3AB7F92788EF}" dt="2025-09-08T09:54:46.660" v="6830" actId="14100"/>
          <ac:spMkLst>
            <pc:docMk/>
            <pc:sldMk cId="3712579164" sldId="499"/>
            <ac:spMk id="21" creationId="{31C14629-45B6-0573-2419-514B6EBFFE8D}"/>
          </ac:spMkLst>
        </pc:spChg>
        <pc:spChg chg="mod">
          <ac:chgData name="Tori Thompson" userId="629c8684-c0b0-425d-a1af-6ec512a820a3" providerId="ADAL" clId="{CD6E7BE1-C556-4709-8192-3AB7F92788EF}" dt="2025-09-08T09:54:47.726" v="6835" actId="14100"/>
          <ac:spMkLst>
            <pc:docMk/>
            <pc:sldMk cId="3712579164" sldId="499"/>
            <ac:spMk id="22" creationId="{B6B5237C-B52E-2FA4-2EC0-FA2D6AD7FD1A}"/>
          </ac:spMkLst>
        </pc:spChg>
        <pc:spChg chg="mod">
          <ac:chgData name="Tori Thompson" userId="629c8684-c0b0-425d-a1af-6ec512a820a3" providerId="ADAL" clId="{CD6E7BE1-C556-4709-8192-3AB7F92788EF}" dt="2025-09-08T09:52:31.372" v="6791"/>
          <ac:spMkLst>
            <pc:docMk/>
            <pc:sldMk cId="3712579164" sldId="499"/>
            <ac:spMk id="23" creationId="{54E63CA7-42C4-B893-D387-65257C2687FF}"/>
          </ac:spMkLst>
        </pc:spChg>
        <pc:spChg chg="add mod">
          <ac:chgData name="Tori Thompson" userId="629c8684-c0b0-425d-a1af-6ec512a820a3" providerId="ADAL" clId="{CD6E7BE1-C556-4709-8192-3AB7F92788EF}" dt="2025-09-08T10:00:26.462" v="7114" actId="1076"/>
          <ac:spMkLst>
            <pc:docMk/>
            <pc:sldMk cId="3712579164" sldId="499"/>
            <ac:spMk id="26" creationId="{CD87F3F0-0857-BB40-A4C2-38C6D4C5CA84}"/>
          </ac:spMkLst>
        </pc:spChg>
        <pc:grpChg chg="mod">
          <ac:chgData name="Tori Thompson" userId="629c8684-c0b0-425d-a1af-6ec512a820a3" providerId="ADAL" clId="{CD6E7BE1-C556-4709-8192-3AB7F92788EF}" dt="2025-09-08T09:53:55.276" v="6818" actId="164"/>
          <ac:grpSpMkLst>
            <pc:docMk/>
            <pc:sldMk cId="3712579164" sldId="499"/>
            <ac:grpSpMk id="2" creationId="{50307E78-C5BC-2850-3FC8-501E5B69BEE4}"/>
          </ac:grpSpMkLst>
        </pc:grpChg>
        <pc:grpChg chg="mod">
          <ac:chgData name="Tori Thompson" userId="629c8684-c0b0-425d-a1af-6ec512a820a3" providerId="ADAL" clId="{CD6E7BE1-C556-4709-8192-3AB7F92788EF}" dt="2025-09-08T09:53:55.276" v="6818" actId="164"/>
          <ac:grpSpMkLst>
            <pc:docMk/>
            <pc:sldMk cId="3712579164" sldId="499"/>
            <ac:grpSpMk id="16" creationId="{FD1297FE-AE40-EC49-3486-BB8F0B2F46EE}"/>
          </ac:grpSpMkLst>
        </pc:grpChg>
        <pc:grpChg chg="add mod">
          <ac:chgData name="Tori Thompson" userId="629c8684-c0b0-425d-a1af-6ec512a820a3" providerId="ADAL" clId="{CD6E7BE1-C556-4709-8192-3AB7F92788EF}" dt="2025-09-08T09:55:52.095" v="6842" actId="1076"/>
          <ac:grpSpMkLst>
            <pc:docMk/>
            <pc:sldMk cId="3712579164" sldId="499"/>
            <ac:grpSpMk id="24" creationId="{054DEFF7-37E1-F48D-87B4-3E8F68D7D774}"/>
          </ac:grpSpMkLst>
        </pc:grpChg>
      </pc:sldChg>
      <pc:sldChg chg="addSp delSp modSp add mod">
        <pc:chgData name="Tori Thompson" userId="629c8684-c0b0-425d-a1af-6ec512a820a3" providerId="ADAL" clId="{CD6E7BE1-C556-4709-8192-3AB7F92788EF}" dt="2025-09-15T14:53:20.383" v="11495" actId="20577"/>
        <pc:sldMkLst>
          <pc:docMk/>
          <pc:sldMk cId="1874092027" sldId="500"/>
        </pc:sldMkLst>
        <pc:spChg chg="mod">
          <ac:chgData name="Tori Thompson" userId="629c8684-c0b0-425d-a1af-6ec512a820a3" providerId="ADAL" clId="{CD6E7BE1-C556-4709-8192-3AB7F92788EF}" dt="2025-09-08T09:53:10.071" v="6798" actId="1076"/>
          <ac:spMkLst>
            <pc:docMk/>
            <pc:sldMk cId="1874092027" sldId="500"/>
            <ac:spMk id="4" creationId="{3828A1F5-4F21-31DA-18AF-B24998132B17}"/>
          </ac:spMkLst>
        </pc:spChg>
        <pc:spChg chg="add mod">
          <ac:chgData name="Tori Thompson" userId="629c8684-c0b0-425d-a1af-6ec512a820a3" providerId="ADAL" clId="{CD6E7BE1-C556-4709-8192-3AB7F92788EF}" dt="2025-09-15T14:53:20.383" v="11495" actId="20577"/>
          <ac:spMkLst>
            <pc:docMk/>
            <pc:sldMk cId="1874092027" sldId="500"/>
            <ac:spMk id="27" creationId="{8833E999-41CA-D372-7A8E-4C88207945EB}"/>
          </ac:spMkLst>
        </pc:spChg>
        <pc:grpChg chg="add mod">
          <ac:chgData name="Tori Thompson" userId="629c8684-c0b0-425d-a1af-6ec512a820a3" providerId="ADAL" clId="{CD6E7BE1-C556-4709-8192-3AB7F92788EF}" dt="2025-09-08T10:01:53.488" v="7387" actId="1076"/>
          <ac:grpSpMkLst>
            <pc:docMk/>
            <pc:sldMk cId="1874092027" sldId="500"/>
            <ac:grpSpMk id="26" creationId="{A4191252-E874-4A86-B081-B98DBF0849C7}"/>
          </ac:grpSpMkLst>
        </pc:grpChg>
        <pc:picChg chg="add mod">
          <ac:chgData name="Tori Thompson" userId="629c8684-c0b0-425d-a1af-6ec512a820a3" providerId="ADAL" clId="{CD6E7BE1-C556-4709-8192-3AB7F92788EF}" dt="2025-09-08T09:53:21.288" v="6803" actId="164"/>
          <ac:picMkLst>
            <pc:docMk/>
            <pc:sldMk cId="1874092027" sldId="500"/>
            <ac:picMk id="24" creationId="{D80E622A-4414-298E-9B0F-961DC972F3C3}"/>
          </ac:picMkLst>
        </pc:picChg>
        <pc:picChg chg="add mod">
          <ac:chgData name="Tori Thompson" userId="629c8684-c0b0-425d-a1af-6ec512a820a3" providerId="ADAL" clId="{CD6E7BE1-C556-4709-8192-3AB7F92788EF}" dt="2025-09-08T09:53:21.288" v="6803" actId="164"/>
          <ac:picMkLst>
            <pc:docMk/>
            <pc:sldMk cId="1874092027" sldId="500"/>
            <ac:picMk id="25" creationId="{867C63C2-03C3-1D78-37FB-491BF13B4DFC}"/>
          </ac:picMkLst>
        </pc:picChg>
      </pc:sldChg>
      <pc:sldChg chg="addSp delSp modSp add mod">
        <pc:chgData name="Tori Thompson" userId="629c8684-c0b0-425d-a1af-6ec512a820a3" providerId="ADAL" clId="{CD6E7BE1-C556-4709-8192-3AB7F92788EF}" dt="2025-09-08T10:14:38.717" v="7998" actId="122"/>
        <pc:sldMkLst>
          <pc:docMk/>
          <pc:sldMk cId="4007668966" sldId="501"/>
        </pc:sldMkLst>
        <pc:spChg chg="mod">
          <ac:chgData name="Tori Thompson" userId="629c8684-c0b0-425d-a1af-6ec512a820a3" providerId="ADAL" clId="{CD6E7BE1-C556-4709-8192-3AB7F92788EF}" dt="2025-09-08T10:13:49.201" v="7986" actId="1076"/>
          <ac:spMkLst>
            <pc:docMk/>
            <pc:sldMk cId="4007668966" sldId="501"/>
            <ac:spMk id="4" creationId="{1A6A8966-E8FD-9E3C-954F-2D4BEFA0AB39}"/>
          </ac:spMkLst>
        </pc:spChg>
        <pc:spChg chg="add mod">
          <ac:chgData name="Tori Thompson" userId="629c8684-c0b0-425d-a1af-6ec512a820a3" providerId="ADAL" clId="{CD6E7BE1-C556-4709-8192-3AB7F92788EF}" dt="2025-09-08T10:14:38.717" v="7998" actId="122"/>
          <ac:spMkLst>
            <pc:docMk/>
            <pc:sldMk cId="4007668966" sldId="501"/>
            <ac:spMk id="17" creationId="{78095E79-1EF4-EB4C-7642-61FE9B9FC538}"/>
          </ac:spMkLst>
        </pc:spChg>
        <pc:spChg chg="add mod">
          <ac:chgData name="Tori Thompson" userId="629c8684-c0b0-425d-a1af-6ec512a820a3" providerId="ADAL" clId="{CD6E7BE1-C556-4709-8192-3AB7F92788EF}" dt="2025-09-08T10:14:31.914" v="7996" actId="1076"/>
          <ac:spMkLst>
            <pc:docMk/>
            <pc:sldMk cId="4007668966" sldId="501"/>
            <ac:spMk id="18" creationId="{4AD3215F-DEA0-462D-741E-0A177D252626}"/>
          </ac:spMkLst>
        </pc:spChg>
        <pc:spChg chg="add mod">
          <ac:chgData name="Tori Thompson" userId="629c8684-c0b0-425d-a1af-6ec512a820a3" providerId="ADAL" clId="{CD6E7BE1-C556-4709-8192-3AB7F92788EF}" dt="2025-09-08T10:13:47.818" v="7985" actId="404"/>
          <ac:spMkLst>
            <pc:docMk/>
            <pc:sldMk cId="4007668966" sldId="501"/>
            <ac:spMk id="21" creationId="{EFCA09B8-D8CE-80A1-CCB4-D5F0B3143D1B}"/>
          </ac:spMkLst>
        </pc:spChg>
        <pc:spChg chg="add mod">
          <ac:chgData name="Tori Thompson" userId="629c8684-c0b0-425d-a1af-6ec512a820a3" providerId="ADAL" clId="{CD6E7BE1-C556-4709-8192-3AB7F92788EF}" dt="2025-09-08T10:13:47.818" v="7985" actId="404"/>
          <ac:spMkLst>
            <pc:docMk/>
            <pc:sldMk cId="4007668966" sldId="501"/>
            <ac:spMk id="22" creationId="{AD3EA63B-0057-B434-41D6-956F5E4116BE}"/>
          </ac:spMkLst>
        </pc:spChg>
        <pc:spChg chg="add mod">
          <ac:chgData name="Tori Thompson" userId="629c8684-c0b0-425d-a1af-6ec512a820a3" providerId="ADAL" clId="{CD6E7BE1-C556-4709-8192-3AB7F92788EF}" dt="2025-09-08T10:13:47.818" v="7985" actId="404"/>
          <ac:spMkLst>
            <pc:docMk/>
            <pc:sldMk cId="4007668966" sldId="501"/>
            <ac:spMk id="23" creationId="{0542DF9A-1FC7-5E65-4FD4-6E4A0180359A}"/>
          </ac:spMkLst>
        </pc:spChg>
        <pc:spChg chg="add mod">
          <ac:chgData name="Tori Thompson" userId="629c8684-c0b0-425d-a1af-6ec512a820a3" providerId="ADAL" clId="{CD6E7BE1-C556-4709-8192-3AB7F92788EF}" dt="2025-09-08T10:13:47.818" v="7985" actId="404"/>
          <ac:spMkLst>
            <pc:docMk/>
            <pc:sldMk cId="4007668966" sldId="501"/>
            <ac:spMk id="27" creationId="{BCD3F303-C723-86A2-670E-0C552148382B}"/>
          </ac:spMkLst>
        </pc:spChg>
        <pc:spChg chg="add mod">
          <ac:chgData name="Tori Thompson" userId="629c8684-c0b0-425d-a1af-6ec512a820a3" providerId="ADAL" clId="{CD6E7BE1-C556-4709-8192-3AB7F92788EF}" dt="2025-09-08T10:13:47.818" v="7985" actId="404"/>
          <ac:spMkLst>
            <pc:docMk/>
            <pc:sldMk cId="4007668966" sldId="501"/>
            <ac:spMk id="28" creationId="{A5629AE5-B9FD-DD3E-8180-D1EE345A7824}"/>
          </ac:spMkLst>
        </pc:spChg>
        <pc:spChg chg="add mod">
          <ac:chgData name="Tori Thompson" userId="629c8684-c0b0-425d-a1af-6ec512a820a3" providerId="ADAL" clId="{CD6E7BE1-C556-4709-8192-3AB7F92788EF}" dt="2025-09-08T10:14:20.217" v="7993" actId="113"/>
          <ac:spMkLst>
            <pc:docMk/>
            <pc:sldMk cId="4007668966" sldId="501"/>
            <ac:spMk id="29" creationId="{B4ACC062-E44C-3659-0079-8AB330118015}"/>
          </ac:spMkLst>
        </pc:spChg>
        <pc:spChg chg="add mod">
          <ac:chgData name="Tori Thompson" userId="629c8684-c0b0-425d-a1af-6ec512a820a3" providerId="ADAL" clId="{CD6E7BE1-C556-4709-8192-3AB7F92788EF}" dt="2025-09-08T10:14:14.100" v="7990" actId="122"/>
          <ac:spMkLst>
            <pc:docMk/>
            <pc:sldMk cId="4007668966" sldId="501"/>
            <ac:spMk id="31" creationId="{7687A1B9-3560-B631-D10E-1D17011A5ABB}"/>
          </ac:spMkLst>
        </pc:spChg>
        <pc:spChg chg="add mod">
          <ac:chgData name="Tori Thompson" userId="629c8684-c0b0-425d-a1af-6ec512a820a3" providerId="ADAL" clId="{CD6E7BE1-C556-4709-8192-3AB7F92788EF}" dt="2025-09-08T10:14:36.239" v="7997" actId="122"/>
          <ac:spMkLst>
            <pc:docMk/>
            <pc:sldMk cId="4007668966" sldId="501"/>
            <ac:spMk id="34" creationId="{34A00BF7-3AAF-14C3-8DD4-7D0DC4FE423B}"/>
          </ac:spMkLst>
        </pc:spChg>
        <pc:picChg chg="add mod">
          <ac:chgData name="Tori Thompson" userId="629c8684-c0b0-425d-a1af-6ec512a820a3" providerId="ADAL" clId="{CD6E7BE1-C556-4709-8192-3AB7F92788EF}" dt="2025-09-08T09:55:27.573" v="6837"/>
          <ac:picMkLst>
            <pc:docMk/>
            <pc:sldMk cId="4007668966" sldId="501"/>
            <ac:picMk id="2" creationId="{D2A7E83D-CF76-A3C2-619A-CAB66918380A}"/>
          </ac:picMkLst>
        </pc:picChg>
        <pc:picChg chg="add mod">
          <ac:chgData name="Tori Thompson" userId="629c8684-c0b0-425d-a1af-6ec512a820a3" providerId="ADAL" clId="{CD6E7BE1-C556-4709-8192-3AB7F92788EF}" dt="2025-09-08T10:09:52.012" v="7839" actId="1076"/>
          <ac:picMkLst>
            <pc:docMk/>
            <pc:sldMk cId="4007668966" sldId="501"/>
            <ac:picMk id="5" creationId="{D1C55C56-1663-8335-FDFC-DFCCAEC75329}"/>
          </ac:picMkLst>
        </pc:picChg>
        <pc:picChg chg="add mod">
          <ac:chgData name="Tori Thompson" userId="629c8684-c0b0-425d-a1af-6ec512a820a3" providerId="ADAL" clId="{CD6E7BE1-C556-4709-8192-3AB7F92788EF}" dt="2025-09-08T10:13:24.997" v="7979" actId="1076"/>
          <ac:picMkLst>
            <pc:docMk/>
            <pc:sldMk cId="4007668966" sldId="501"/>
            <ac:picMk id="7" creationId="{8AA91556-BE7B-C9FB-6FB0-5FC1E31B8D4E}"/>
          </ac:picMkLst>
        </pc:picChg>
        <pc:picChg chg="add mod">
          <ac:chgData name="Tori Thompson" userId="629c8684-c0b0-425d-a1af-6ec512a820a3" providerId="ADAL" clId="{CD6E7BE1-C556-4709-8192-3AB7F92788EF}" dt="2025-09-08T10:10:00.422" v="7843" actId="1076"/>
          <ac:picMkLst>
            <pc:docMk/>
            <pc:sldMk cId="4007668966" sldId="501"/>
            <ac:picMk id="9" creationId="{615B089B-AC3C-9149-54ED-9041776E0044}"/>
          </ac:picMkLst>
        </pc:picChg>
        <pc:picChg chg="add mod">
          <ac:chgData name="Tori Thompson" userId="629c8684-c0b0-425d-a1af-6ec512a820a3" providerId="ADAL" clId="{CD6E7BE1-C556-4709-8192-3AB7F92788EF}" dt="2025-09-08T10:10:13.475" v="7854" actId="1076"/>
          <ac:picMkLst>
            <pc:docMk/>
            <pc:sldMk cId="4007668966" sldId="501"/>
            <ac:picMk id="10" creationId="{4F2C543F-E9F7-18B7-F9BA-77EE8B8E98E7}"/>
          </ac:picMkLst>
        </pc:picChg>
        <pc:picChg chg="add mod">
          <ac:chgData name="Tori Thompson" userId="629c8684-c0b0-425d-a1af-6ec512a820a3" providerId="ADAL" clId="{CD6E7BE1-C556-4709-8192-3AB7F92788EF}" dt="2025-09-08T10:08:47.386" v="7754" actId="1076"/>
          <ac:picMkLst>
            <pc:docMk/>
            <pc:sldMk cId="4007668966" sldId="501"/>
            <ac:picMk id="11" creationId="{1484D05B-10C2-248E-E1CA-F3DA8979DFE3}"/>
          </ac:picMkLst>
        </pc:picChg>
        <pc:picChg chg="add mod">
          <ac:chgData name="Tori Thompson" userId="629c8684-c0b0-425d-a1af-6ec512a820a3" providerId="ADAL" clId="{CD6E7BE1-C556-4709-8192-3AB7F92788EF}" dt="2025-09-08T10:13:26.725" v="7980" actId="1076"/>
          <ac:picMkLst>
            <pc:docMk/>
            <pc:sldMk cId="4007668966" sldId="501"/>
            <ac:picMk id="15" creationId="{ABE2274D-80AD-94FF-F6A3-6CA1BC49DD5C}"/>
          </ac:picMkLst>
        </pc:picChg>
        <pc:cxnChg chg="add mod">
          <ac:chgData name="Tori Thompson" userId="629c8684-c0b0-425d-a1af-6ec512a820a3" providerId="ADAL" clId="{CD6E7BE1-C556-4709-8192-3AB7F92788EF}" dt="2025-09-08T10:08:50.276" v="7755" actId="14100"/>
          <ac:cxnSpMkLst>
            <pc:docMk/>
            <pc:sldMk cId="4007668966" sldId="501"/>
            <ac:cxnSpMk id="6" creationId="{09A52529-90B0-273C-E089-259D2C0A17F6}"/>
          </ac:cxnSpMkLst>
        </pc:cxnChg>
        <pc:cxnChg chg="mod">
          <ac:chgData name="Tori Thompson" userId="629c8684-c0b0-425d-a1af-6ec512a820a3" providerId="ADAL" clId="{CD6E7BE1-C556-4709-8192-3AB7F92788EF}" dt="2025-09-08T10:10:16.771" v="7855" actId="14100"/>
          <ac:cxnSpMkLst>
            <pc:docMk/>
            <pc:sldMk cId="4007668966" sldId="501"/>
            <ac:cxnSpMk id="12" creationId="{A90E383F-3C36-E079-ECA3-45D55CB40FB1}"/>
          </ac:cxnSpMkLst>
        </pc:cxnChg>
        <pc:cxnChg chg="mod">
          <ac:chgData name="Tori Thompson" userId="629c8684-c0b0-425d-a1af-6ec512a820a3" providerId="ADAL" clId="{CD6E7BE1-C556-4709-8192-3AB7F92788EF}" dt="2025-09-08T10:10:04.896" v="7845" actId="14100"/>
          <ac:cxnSpMkLst>
            <pc:docMk/>
            <pc:sldMk cId="4007668966" sldId="501"/>
            <ac:cxnSpMk id="13" creationId="{38E33616-5098-AAB2-9A16-2F5A1C9D10D2}"/>
          </ac:cxnSpMkLst>
        </pc:cxnChg>
        <pc:cxnChg chg="add mod">
          <ac:chgData name="Tori Thompson" userId="629c8684-c0b0-425d-a1af-6ec512a820a3" providerId="ADAL" clId="{CD6E7BE1-C556-4709-8192-3AB7F92788EF}" dt="2025-09-08T10:13:24.997" v="7979" actId="1076"/>
          <ac:cxnSpMkLst>
            <pc:docMk/>
            <pc:sldMk cId="4007668966" sldId="501"/>
            <ac:cxnSpMk id="14" creationId="{FCE71317-75F8-1557-C164-D313C93DCC65}"/>
          </ac:cxnSpMkLst>
        </pc:cxnChg>
        <pc:cxnChg chg="add mod">
          <ac:chgData name="Tori Thompson" userId="629c8684-c0b0-425d-a1af-6ec512a820a3" providerId="ADAL" clId="{CD6E7BE1-C556-4709-8192-3AB7F92788EF}" dt="2025-09-08T10:13:29.206" v="7981" actId="14100"/>
          <ac:cxnSpMkLst>
            <pc:docMk/>
            <pc:sldMk cId="4007668966" sldId="501"/>
            <ac:cxnSpMk id="16" creationId="{FAF3525F-2017-D2B6-67A6-C5083F10AB6C}"/>
          </ac:cxnSpMkLst>
        </pc:cxnChg>
      </pc:sldChg>
      <pc:sldChg chg="addSp delSp modSp add mod">
        <pc:chgData name="Tori Thompson" userId="629c8684-c0b0-425d-a1af-6ec512a820a3" providerId="ADAL" clId="{CD6E7BE1-C556-4709-8192-3AB7F92788EF}" dt="2025-09-08T12:48:48.081" v="9837" actId="478"/>
        <pc:sldMkLst>
          <pc:docMk/>
          <pc:sldMk cId="3215522471" sldId="502"/>
        </pc:sldMkLst>
        <pc:spChg chg="add mod">
          <ac:chgData name="Tori Thompson" userId="629c8684-c0b0-425d-a1af-6ec512a820a3" providerId="ADAL" clId="{CD6E7BE1-C556-4709-8192-3AB7F92788EF}" dt="2025-09-08T10:02:56.050" v="7531" actId="1076"/>
          <ac:spMkLst>
            <pc:docMk/>
            <pc:sldMk cId="3215522471" sldId="502"/>
            <ac:spMk id="2" creationId="{E856422C-A183-9FF1-CC17-F8EBAEDDE12F}"/>
          </ac:spMkLst>
        </pc:spChg>
        <pc:spChg chg="add mod">
          <ac:chgData name="Tori Thompson" userId="629c8684-c0b0-425d-a1af-6ec512a820a3" providerId="ADAL" clId="{CD6E7BE1-C556-4709-8192-3AB7F92788EF}" dt="2025-09-08T10:03:07.756" v="7538" actId="1036"/>
          <ac:spMkLst>
            <pc:docMk/>
            <pc:sldMk cId="3215522471" sldId="502"/>
            <ac:spMk id="5" creationId="{74B2A32C-7CAD-E1C3-4483-1A6870D4CFC3}"/>
          </ac:spMkLst>
        </pc:spChg>
        <pc:spChg chg="add mod">
          <ac:chgData name="Tori Thompson" userId="629c8684-c0b0-425d-a1af-6ec512a820a3" providerId="ADAL" clId="{CD6E7BE1-C556-4709-8192-3AB7F92788EF}" dt="2025-09-08T10:03:17.578" v="7542" actId="20577"/>
          <ac:spMkLst>
            <pc:docMk/>
            <pc:sldMk cId="3215522471" sldId="502"/>
            <ac:spMk id="6" creationId="{3BB75827-A862-09D9-3445-A6BC5BFB2D2D}"/>
          </ac:spMkLst>
        </pc:spChg>
        <pc:spChg chg="add mod">
          <ac:chgData name="Tori Thompson" userId="629c8684-c0b0-425d-a1af-6ec512a820a3" providerId="ADAL" clId="{CD6E7BE1-C556-4709-8192-3AB7F92788EF}" dt="2025-09-08T10:03:25.726" v="7546" actId="20577"/>
          <ac:spMkLst>
            <pc:docMk/>
            <pc:sldMk cId="3215522471" sldId="502"/>
            <ac:spMk id="7" creationId="{5DA9C0E1-019F-FF63-6144-2EE2E6A823E1}"/>
          </ac:spMkLst>
        </pc:spChg>
        <pc:spChg chg="add mod">
          <ac:chgData name="Tori Thompson" userId="629c8684-c0b0-425d-a1af-6ec512a820a3" providerId="ADAL" clId="{CD6E7BE1-C556-4709-8192-3AB7F92788EF}" dt="2025-09-08T10:04:21.799" v="7559" actId="1035"/>
          <ac:spMkLst>
            <pc:docMk/>
            <pc:sldMk cId="3215522471" sldId="502"/>
            <ac:spMk id="9" creationId="{CB4CBCF4-E221-52BB-E1B1-4ACF66D361EE}"/>
          </ac:spMkLst>
        </pc:spChg>
        <pc:spChg chg="mod">
          <ac:chgData name="Tori Thompson" userId="629c8684-c0b0-425d-a1af-6ec512a820a3" providerId="ADAL" clId="{CD6E7BE1-C556-4709-8192-3AB7F92788EF}" dt="2025-09-08T12:48:45.130" v="9835" actId="20577"/>
          <ac:spMkLst>
            <pc:docMk/>
            <pc:sldMk cId="3215522471" sldId="502"/>
            <ac:spMk id="27" creationId="{E1B0D018-EF33-845B-1255-00D357A2386B}"/>
          </ac:spMkLst>
        </pc:spChg>
        <pc:grpChg chg="mod">
          <ac:chgData name="Tori Thompson" userId="629c8684-c0b0-425d-a1af-6ec512a820a3" providerId="ADAL" clId="{CD6E7BE1-C556-4709-8192-3AB7F92788EF}" dt="2025-09-08T10:03:58.567" v="7555" actId="1076"/>
          <ac:grpSpMkLst>
            <pc:docMk/>
            <pc:sldMk cId="3215522471" sldId="502"/>
            <ac:grpSpMk id="26" creationId="{F8329C11-1A76-70B6-664D-83D9DFE50F36}"/>
          </ac:grpSpMkLst>
        </pc:grpChg>
      </pc:sldChg>
      <pc:sldChg chg="addSp delSp modSp add mod">
        <pc:chgData name="Tori Thompson" userId="629c8684-c0b0-425d-a1af-6ec512a820a3" providerId="ADAL" clId="{CD6E7BE1-C556-4709-8192-3AB7F92788EF}" dt="2025-09-08T12:48:54.372" v="9838" actId="113"/>
        <pc:sldMkLst>
          <pc:docMk/>
          <pc:sldMk cId="4064641589" sldId="503"/>
        </pc:sldMkLst>
        <pc:spChg chg="add mod">
          <ac:chgData name="Tori Thompson" userId="629c8684-c0b0-425d-a1af-6ec512a820a3" providerId="ADAL" clId="{CD6E7BE1-C556-4709-8192-3AB7F92788EF}" dt="2025-09-08T12:48:54.372" v="9838" actId="113"/>
          <ac:spMkLst>
            <pc:docMk/>
            <pc:sldMk cId="4064641589" sldId="503"/>
            <ac:spMk id="19" creationId="{673D14A0-A7D3-258F-6493-5861CDF18E20}"/>
          </ac:spMkLst>
        </pc:spChg>
        <pc:spChg chg="add del">
          <ac:chgData name="Tori Thompson" userId="629c8684-c0b0-425d-a1af-6ec512a820a3" providerId="ADAL" clId="{CD6E7BE1-C556-4709-8192-3AB7F92788EF}" dt="2025-09-08T10:22:26.797" v="8003" actId="478"/>
          <ac:spMkLst>
            <pc:docMk/>
            <pc:sldMk cId="4064641589" sldId="503"/>
            <ac:spMk id="29" creationId="{AC156ABA-0123-1CF3-6026-5F6AF07AB953}"/>
          </ac:spMkLst>
        </pc:spChg>
        <pc:spChg chg="add del mod">
          <ac:chgData name="Tori Thompson" userId="629c8684-c0b0-425d-a1af-6ec512a820a3" providerId="ADAL" clId="{CD6E7BE1-C556-4709-8192-3AB7F92788EF}" dt="2025-09-08T10:22:50.312" v="8014" actId="20577"/>
          <ac:spMkLst>
            <pc:docMk/>
            <pc:sldMk cId="4064641589" sldId="503"/>
            <ac:spMk id="31" creationId="{EF1E0C52-F200-23E1-21B0-2452AE8C21C3}"/>
          </ac:spMkLst>
        </pc:spChg>
      </pc:sldChg>
      <pc:sldChg chg="addSp delSp modSp add mod ord">
        <pc:chgData name="Tori Thompson" userId="629c8684-c0b0-425d-a1af-6ec512a820a3" providerId="ADAL" clId="{CD6E7BE1-C556-4709-8192-3AB7F92788EF}" dt="2025-09-08T14:08:22.181" v="10913" actId="20577"/>
        <pc:sldMkLst>
          <pc:docMk/>
          <pc:sldMk cId="209859335" sldId="504"/>
        </pc:sldMkLst>
        <pc:spChg chg="add del mod">
          <ac:chgData name="Tori Thompson" userId="629c8684-c0b0-425d-a1af-6ec512a820a3" providerId="ADAL" clId="{CD6E7BE1-C556-4709-8192-3AB7F92788EF}" dt="2025-09-08T10:24:08.655" v="8094" actId="47"/>
          <ac:spMkLst>
            <pc:docMk/>
            <pc:sldMk cId="209859335" sldId="504"/>
            <ac:spMk id="6" creationId="{59313823-A7BE-97DB-F237-36D6D516832A}"/>
          </ac:spMkLst>
        </pc:spChg>
        <pc:spChg chg="mod">
          <ac:chgData name="Tori Thompson" userId="629c8684-c0b0-425d-a1af-6ec512a820a3" providerId="ADAL" clId="{CD6E7BE1-C556-4709-8192-3AB7F92788EF}" dt="2025-09-08T14:08:22.181" v="10913" actId="20577"/>
          <ac:spMkLst>
            <pc:docMk/>
            <pc:sldMk cId="209859335" sldId="504"/>
            <ac:spMk id="27" creationId="{82AB5A85-3EE3-374A-ECDB-0897B5CD646E}"/>
          </ac:spMkLst>
        </pc:spChg>
        <pc:grpChg chg="add del mod">
          <ac:chgData name="Tori Thompson" userId="629c8684-c0b0-425d-a1af-6ec512a820a3" providerId="ADAL" clId="{CD6E7BE1-C556-4709-8192-3AB7F92788EF}" dt="2025-09-08T10:25:11.092" v="8390" actId="1076"/>
          <ac:grpSpMkLst>
            <pc:docMk/>
            <pc:sldMk cId="209859335" sldId="504"/>
            <ac:grpSpMk id="26" creationId="{A398A72B-EDC0-789A-32B1-33575A8E6C98}"/>
          </ac:grpSpMkLst>
        </pc:grpChg>
      </pc:sldChg>
      <pc:sldChg chg="addSp delSp modSp add mod">
        <pc:chgData name="Tori Thompson" userId="629c8684-c0b0-425d-a1af-6ec512a820a3" providerId="ADAL" clId="{CD6E7BE1-C556-4709-8192-3AB7F92788EF}" dt="2025-09-10T17:00:59.172" v="11228" actId="20577"/>
        <pc:sldMkLst>
          <pc:docMk/>
          <pc:sldMk cId="823471077" sldId="505"/>
        </pc:sldMkLst>
        <pc:spChg chg="add mod">
          <ac:chgData name="Tori Thompson" userId="629c8684-c0b0-425d-a1af-6ec512a820a3" providerId="ADAL" clId="{CD6E7BE1-C556-4709-8192-3AB7F92788EF}" dt="2025-09-08T13:31:57.899" v="10016"/>
          <ac:spMkLst>
            <pc:docMk/>
            <pc:sldMk cId="823471077" sldId="505"/>
            <ac:spMk id="2" creationId="{467C8319-E9F2-675F-2B85-E53D3A987E05}"/>
          </ac:spMkLst>
        </pc:spChg>
        <pc:spChg chg="mod">
          <ac:chgData name="Tori Thompson" userId="629c8684-c0b0-425d-a1af-6ec512a820a3" providerId="ADAL" clId="{CD6E7BE1-C556-4709-8192-3AB7F92788EF}" dt="2025-09-10T17:00:59.172" v="11228" actId="20577"/>
          <ac:spMkLst>
            <pc:docMk/>
            <pc:sldMk cId="823471077" sldId="505"/>
            <ac:spMk id="8" creationId="{1C95B1DF-3BFA-D7D7-D49B-540832F74BF2}"/>
          </ac:spMkLst>
        </pc:spChg>
        <pc:spChg chg="mod">
          <ac:chgData name="Tori Thompson" userId="629c8684-c0b0-425d-a1af-6ec512a820a3" providerId="ADAL" clId="{CD6E7BE1-C556-4709-8192-3AB7F92788EF}" dt="2025-09-08T14:08:54.603" v="10929" actId="20577"/>
          <ac:spMkLst>
            <pc:docMk/>
            <pc:sldMk cId="823471077" sldId="505"/>
            <ac:spMk id="27" creationId="{5AA96A12-C1CD-F303-DEC4-09C05247908C}"/>
          </ac:spMkLst>
        </pc:spChg>
        <pc:picChg chg="add mod">
          <ac:chgData name="Tori Thompson" userId="629c8684-c0b0-425d-a1af-6ec512a820a3" providerId="ADAL" clId="{CD6E7BE1-C556-4709-8192-3AB7F92788EF}" dt="2025-09-08T13:31:57.899" v="10016"/>
          <ac:picMkLst>
            <pc:docMk/>
            <pc:sldMk cId="823471077" sldId="505"/>
            <ac:picMk id="5" creationId="{2C97A61D-0B2D-FEDF-160A-2DF85CF396CB}"/>
          </ac:picMkLst>
        </pc:picChg>
        <pc:picChg chg="add mod">
          <ac:chgData name="Tori Thompson" userId="629c8684-c0b0-425d-a1af-6ec512a820a3" providerId="ADAL" clId="{CD6E7BE1-C556-4709-8192-3AB7F92788EF}" dt="2025-09-08T13:31:57.899" v="10016"/>
          <ac:picMkLst>
            <pc:docMk/>
            <pc:sldMk cId="823471077" sldId="505"/>
            <ac:picMk id="7" creationId="{E2ACB48F-54C7-069C-7138-B3C7D7B4CB23}"/>
          </ac:picMkLst>
        </pc:picChg>
        <pc:picChg chg="add mod">
          <ac:chgData name="Tori Thompson" userId="629c8684-c0b0-425d-a1af-6ec512a820a3" providerId="ADAL" clId="{CD6E7BE1-C556-4709-8192-3AB7F92788EF}" dt="2025-09-08T13:31:57.899" v="10016"/>
          <ac:picMkLst>
            <pc:docMk/>
            <pc:sldMk cId="823471077" sldId="505"/>
            <ac:picMk id="9" creationId="{981D6BE9-D47F-FF13-2604-7C394B4B0869}"/>
          </ac:picMkLst>
        </pc:picChg>
        <pc:picChg chg="add mod">
          <ac:chgData name="Tori Thompson" userId="629c8684-c0b0-425d-a1af-6ec512a820a3" providerId="ADAL" clId="{CD6E7BE1-C556-4709-8192-3AB7F92788EF}" dt="2025-09-08T13:31:57.899" v="10016"/>
          <ac:picMkLst>
            <pc:docMk/>
            <pc:sldMk cId="823471077" sldId="505"/>
            <ac:picMk id="10" creationId="{281D808C-C97A-519A-4E64-4BF477E4D291}"/>
          </ac:picMkLst>
        </pc:picChg>
        <pc:picChg chg="add mod">
          <ac:chgData name="Tori Thompson" userId="629c8684-c0b0-425d-a1af-6ec512a820a3" providerId="ADAL" clId="{CD6E7BE1-C556-4709-8192-3AB7F92788EF}" dt="2025-09-08T13:31:57.899" v="10016"/>
          <ac:picMkLst>
            <pc:docMk/>
            <pc:sldMk cId="823471077" sldId="505"/>
            <ac:picMk id="11" creationId="{C6568EEC-4598-0492-E460-100F97D802ED}"/>
          </ac:picMkLst>
        </pc:picChg>
        <pc:picChg chg="add mod">
          <ac:chgData name="Tori Thompson" userId="629c8684-c0b0-425d-a1af-6ec512a820a3" providerId="ADAL" clId="{CD6E7BE1-C556-4709-8192-3AB7F92788EF}" dt="2025-09-08T13:31:57.899" v="10016"/>
          <ac:picMkLst>
            <pc:docMk/>
            <pc:sldMk cId="823471077" sldId="505"/>
            <ac:picMk id="12" creationId="{9E5009FE-32CE-3299-7E95-36C45D7696AD}"/>
          </ac:picMkLst>
        </pc:picChg>
        <pc:picChg chg="add mod">
          <ac:chgData name="Tori Thompson" userId="629c8684-c0b0-425d-a1af-6ec512a820a3" providerId="ADAL" clId="{CD6E7BE1-C556-4709-8192-3AB7F92788EF}" dt="2025-09-08T13:31:57.899" v="10016"/>
          <ac:picMkLst>
            <pc:docMk/>
            <pc:sldMk cId="823471077" sldId="505"/>
            <ac:picMk id="13" creationId="{4721ED7F-2C80-289F-BE1D-50B6168EDED0}"/>
          </ac:picMkLst>
        </pc:picChg>
        <pc:picChg chg="add mod">
          <ac:chgData name="Tori Thompson" userId="629c8684-c0b0-425d-a1af-6ec512a820a3" providerId="ADAL" clId="{CD6E7BE1-C556-4709-8192-3AB7F92788EF}" dt="2025-09-08T13:31:57.899" v="10016"/>
          <ac:picMkLst>
            <pc:docMk/>
            <pc:sldMk cId="823471077" sldId="505"/>
            <ac:picMk id="14" creationId="{3E607CD8-42FA-4854-DE82-36EF18864848}"/>
          </ac:picMkLst>
        </pc:picChg>
      </pc:sldChg>
      <pc:sldChg chg="addSp delSp modSp add mod">
        <pc:chgData name="Tori Thompson" userId="629c8684-c0b0-425d-a1af-6ec512a820a3" providerId="ADAL" clId="{CD6E7BE1-C556-4709-8192-3AB7F92788EF}" dt="2025-09-11T12:31:46.066" v="11323" actId="27107"/>
        <pc:sldMkLst>
          <pc:docMk/>
          <pc:sldMk cId="1465952955" sldId="506"/>
        </pc:sldMkLst>
        <pc:spChg chg="mod">
          <ac:chgData name="Tori Thompson" userId="629c8684-c0b0-425d-a1af-6ec512a820a3" providerId="ADAL" clId="{CD6E7BE1-C556-4709-8192-3AB7F92788EF}" dt="2025-09-11T12:31:46.066" v="11323" actId="27107"/>
          <ac:spMkLst>
            <pc:docMk/>
            <pc:sldMk cId="1465952955" sldId="506"/>
            <ac:spMk id="27" creationId="{494B206A-C024-88B2-1B71-EB1F808A2EE9}"/>
          </ac:spMkLst>
        </pc:spChg>
        <pc:picChg chg="add mod">
          <ac:chgData name="Tori Thompson" userId="629c8684-c0b0-425d-a1af-6ec512a820a3" providerId="ADAL" clId="{CD6E7BE1-C556-4709-8192-3AB7F92788EF}" dt="2025-09-08T13:06:31.877" v="10008" actId="1076"/>
          <ac:picMkLst>
            <pc:docMk/>
            <pc:sldMk cId="1465952955" sldId="506"/>
            <ac:picMk id="9" creationId="{3350F7F5-18C4-19DC-5680-DC26F88AF7F0}"/>
          </ac:picMkLst>
        </pc:picChg>
        <pc:picChg chg="add mod">
          <ac:chgData name="Tori Thompson" userId="629c8684-c0b0-425d-a1af-6ec512a820a3" providerId="ADAL" clId="{CD6E7BE1-C556-4709-8192-3AB7F92788EF}" dt="2025-09-08T13:06:13.445" v="9997" actId="14100"/>
          <ac:picMkLst>
            <pc:docMk/>
            <pc:sldMk cId="1465952955" sldId="506"/>
            <ac:picMk id="11" creationId="{6D8C019C-23F9-3C2F-6CEB-3E5E220A141B}"/>
          </ac:picMkLst>
        </pc:picChg>
        <pc:picChg chg="add mod">
          <ac:chgData name="Tori Thompson" userId="629c8684-c0b0-425d-a1af-6ec512a820a3" providerId="ADAL" clId="{CD6E7BE1-C556-4709-8192-3AB7F92788EF}" dt="2025-09-08T13:06:20.312" v="10002" actId="14100"/>
          <ac:picMkLst>
            <pc:docMk/>
            <pc:sldMk cId="1465952955" sldId="506"/>
            <ac:picMk id="13" creationId="{F4F5BC82-1DF6-C196-5D27-084F3FB26CDC}"/>
          </ac:picMkLst>
        </pc:picChg>
        <pc:picChg chg="add mod">
          <ac:chgData name="Tori Thompson" userId="629c8684-c0b0-425d-a1af-6ec512a820a3" providerId="ADAL" clId="{CD6E7BE1-C556-4709-8192-3AB7F92788EF}" dt="2025-09-08T13:09:03.464" v="10014" actId="1076"/>
          <ac:picMkLst>
            <pc:docMk/>
            <pc:sldMk cId="1465952955" sldId="506"/>
            <ac:picMk id="15" creationId="{C17B1BC5-D08F-762D-E3AD-A151AE8FFD00}"/>
          </ac:picMkLst>
        </pc:picChg>
        <pc:picChg chg="add mod modCrop">
          <ac:chgData name="Tori Thompson" userId="629c8684-c0b0-425d-a1af-6ec512a820a3" providerId="ADAL" clId="{CD6E7BE1-C556-4709-8192-3AB7F92788EF}" dt="2025-09-08T13:06:24.549" v="10004" actId="1076"/>
          <ac:picMkLst>
            <pc:docMk/>
            <pc:sldMk cId="1465952955" sldId="506"/>
            <ac:picMk id="17" creationId="{D734C3D6-3A9F-C044-6279-8F7C6153B93C}"/>
          </ac:picMkLst>
        </pc:picChg>
        <pc:picChg chg="add mod">
          <ac:chgData name="Tori Thompson" userId="629c8684-c0b0-425d-a1af-6ec512a820a3" providerId="ADAL" clId="{CD6E7BE1-C556-4709-8192-3AB7F92788EF}" dt="2025-09-08T13:06:17.174" v="10000" actId="1076"/>
          <ac:picMkLst>
            <pc:docMk/>
            <pc:sldMk cId="1465952955" sldId="506"/>
            <ac:picMk id="19" creationId="{3B3CEF77-6427-1B0B-68E7-C026E2834E69}"/>
          </ac:picMkLst>
        </pc:picChg>
        <pc:picChg chg="add mod">
          <ac:chgData name="Tori Thompson" userId="629c8684-c0b0-425d-a1af-6ec512a820a3" providerId="ADAL" clId="{CD6E7BE1-C556-4709-8192-3AB7F92788EF}" dt="2025-09-08T13:06:08.624" v="9994" actId="1076"/>
          <ac:picMkLst>
            <pc:docMk/>
            <pc:sldMk cId="1465952955" sldId="506"/>
            <ac:picMk id="21" creationId="{98FE0052-1C4C-11C8-2BCB-707B393504FA}"/>
          </ac:picMkLst>
        </pc:picChg>
        <pc:picChg chg="add mod">
          <ac:chgData name="Tori Thompson" userId="629c8684-c0b0-425d-a1af-6ec512a820a3" providerId="ADAL" clId="{CD6E7BE1-C556-4709-8192-3AB7F92788EF}" dt="2025-09-08T13:09:05.692" v="10015" actId="14100"/>
          <ac:picMkLst>
            <pc:docMk/>
            <pc:sldMk cId="1465952955" sldId="506"/>
            <ac:picMk id="23" creationId="{47D71A16-62FF-4458-17CA-C594FC4E8C25}"/>
          </ac:picMkLst>
        </pc:picChg>
      </pc:sldChg>
      <pc:sldChg chg="addSp delSp modSp add mod">
        <pc:chgData name="Tori Thompson" userId="629c8684-c0b0-425d-a1af-6ec512a820a3" providerId="ADAL" clId="{CD6E7BE1-C556-4709-8192-3AB7F92788EF}" dt="2025-09-11T11:57:28.912" v="11259" actId="14100"/>
        <pc:sldMkLst>
          <pc:docMk/>
          <pc:sldMk cId="2184042856" sldId="507"/>
        </pc:sldMkLst>
        <pc:spChg chg="mod">
          <ac:chgData name="Tori Thompson" userId="629c8684-c0b0-425d-a1af-6ec512a820a3" providerId="ADAL" clId="{CD6E7BE1-C556-4709-8192-3AB7F92788EF}" dt="2025-09-11T11:57:28.912" v="11259" actId="14100"/>
          <ac:spMkLst>
            <pc:docMk/>
            <pc:sldMk cId="2184042856" sldId="507"/>
            <ac:spMk id="27" creationId="{F0FD192F-5F71-70F7-5D3B-770404E6D9F9}"/>
          </ac:spMkLst>
        </pc:spChg>
        <pc:picChg chg="add mod">
          <ac:chgData name="Tori Thompson" userId="629c8684-c0b0-425d-a1af-6ec512a820a3" providerId="ADAL" clId="{CD6E7BE1-C556-4709-8192-3AB7F92788EF}" dt="2025-09-08T14:05:30.408" v="10838" actId="14100"/>
          <ac:picMkLst>
            <pc:docMk/>
            <pc:sldMk cId="2184042856" sldId="507"/>
            <ac:picMk id="10" creationId="{000B3D8D-D9EC-0838-D608-3161D94E31D6}"/>
          </ac:picMkLst>
        </pc:picChg>
        <pc:picChg chg="add mod">
          <ac:chgData name="Tori Thompson" userId="629c8684-c0b0-425d-a1af-6ec512a820a3" providerId="ADAL" clId="{CD6E7BE1-C556-4709-8192-3AB7F92788EF}" dt="2025-09-08T14:02:51.568" v="10816" actId="14100"/>
          <ac:picMkLst>
            <pc:docMk/>
            <pc:sldMk cId="2184042856" sldId="507"/>
            <ac:picMk id="12" creationId="{C3A3919C-4ADE-1853-DD79-887AC95572F5}"/>
          </ac:picMkLst>
        </pc:picChg>
        <pc:picChg chg="add mod">
          <ac:chgData name="Tori Thompson" userId="629c8684-c0b0-425d-a1af-6ec512a820a3" providerId="ADAL" clId="{CD6E7BE1-C556-4709-8192-3AB7F92788EF}" dt="2025-09-08T14:05:37.636" v="10839" actId="1076"/>
          <ac:picMkLst>
            <pc:docMk/>
            <pc:sldMk cId="2184042856" sldId="507"/>
            <ac:picMk id="14" creationId="{E7E96824-46BB-EB23-38C1-0D9E2E2A45F7}"/>
          </ac:picMkLst>
        </pc:picChg>
        <pc:picChg chg="add mod">
          <ac:chgData name="Tori Thompson" userId="629c8684-c0b0-425d-a1af-6ec512a820a3" providerId="ADAL" clId="{CD6E7BE1-C556-4709-8192-3AB7F92788EF}" dt="2025-09-08T14:02:55.711" v="10817" actId="1076"/>
          <ac:picMkLst>
            <pc:docMk/>
            <pc:sldMk cId="2184042856" sldId="507"/>
            <ac:picMk id="16" creationId="{5F4C64D4-AF53-3970-F060-321E4EA79FAB}"/>
          </ac:picMkLst>
        </pc:picChg>
        <pc:picChg chg="add mod">
          <ac:chgData name="Tori Thompson" userId="629c8684-c0b0-425d-a1af-6ec512a820a3" providerId="ADAL" clId="{CD6E7BE1-C556-4709-8192-3AB7F92788EF}" dt="2025-09-08T14:04:58.361" v="10828" actId="1076"/>
          <ac:picMkLst>
            <pc:docMk/>
            <pc:sldMk cId="2184042856" sldId="507"/>
            <ac:picMk id="18" creationId="{B7C850CC-AA6E-C2A8-227D-B926C73096E1}"/>
          </ac:picMkLst>
        </pc:picChg>
        <pc:picChg chg="add mod">
          <ac:chgData name="Tori Thompson" userId="629c8684-c0b0-425d-a1af-6ec512a820a3" providerId="ADAL" clId="{CD6E7BE1-C556-4709-8192-3AB7F92788EF}" dt="2025-09-08T14:05:04.263" v="10829" actId="1076"/>
          <ac:picMkLst>
            <pc:docMk/>
            <pc:sldMk cId="2184042856" sldId="507"/>
            <ac:picMk id="22" creationId="{7F783DA4-4CBE-77F7-F8E3-6839E46BEA83}"/>
          </ac:picMkLst>
        </pc:picChg>
        <pc:picChg chg="add mod">
          <ac:chgData name="Tori Thompson" userId="629c8684-c0b0-425d-a1af-6ec512a820a3" providerId="ADAL" clId="{CD6E7BE1-C556-4709-8192-3AB7F92788EF}" dt="2025-09-08T14:05:54.440" v="10842" actId="1076"/>
          <ac:picMkLst>
            <pc:docMk/>
            <pc:sldMk cId="2184042856" sldId="507"/>
            <ac:picMk id="25" creationId="{15471BBC-FE85-911A-DDFA-7191D7EAC1DF}"/>
          </ac:picMkLst>
        </pc:picChg>
        <pc:picChg chg="add mod">
          <ac:chgData name="Tori Thompson" userId="629c8684-c0b0-425d-a1af-6ec512a820a3" providerId="ADAL" clId="{CD6E7BE1-C556-4709-8192-3AB7F92788EF}" dt="2025-09-08T14:05:19.267" v="10836" actId="1076"/>
          <ac:picMkLst>
            <pc:docMk/>
            <pc:sldMk cId="2184042856" sldId="507"/>
            <ac:picMk id="28" creationId="{AFB870EB-02A3-25BF-60E8-96F0FC4EE5E1}"/>
          </ac:picMkLst>
        </pc:picChg>
      </pc:sldChg>
    </pc:docChg>
  </pc:docChgLst>
  <pc:docChgLst>
    <pc:chgData name="Dyfan Roberts" userId="8809b64d-89a9-49c7-b17b-b551246ae2bf" providerId="ADAL" clId="{6D75C9F6-F260-4A35-80E1-20285F2B6D57}"/>
    <pc:docChg chg="undo redo custSel addSld delSld modSld sldOrd">
      <pc:chgData name="Dyfan Roberts" userId="8809b64d-89a9-49c7-b17b-b551246ae2bf" providerId="ADAL" clId="{6D75C9F6-F260-4A35-80E1-20285F2B6D57}" dt="2023-09-29T11:09:48.582" v="2030"/>
      <pc:docMkLst>
        <pc:docMk/>
      </pc:docMkLst>
      <pc:sldChg chg="del">
        <pc:chgData name="Dyfan Roberts" userId="8809b64d-89a9-49c7-b17b-b551246ae2bf" providerId="ADAL" clId="{6D75C9F6-F260-4A35-80E1-20285F2B6D57}" dt="2023-09-17T10:16:20.661" v="1302" actId="47"/>
        <pc:sldMkLst>
          <pc:docMk/>
          <pc:sldMk cId="3201298266" sldId="256"/>
        </pc:sldMkLst>
      </pc:sldChg>
      <pc:sldChg chg="del">
        <pc:chgData name="Dyfan Roberts" userId="8809b64d-89a9-49c7-b17b-b551246ae2bf" providerId="ADAL" clId="{6D75C9F6-F260-4A35-80E1-20285F2B6D57}" dt="2023-09-14T16:14:05.663" v="524" actId="47"/>
        <pc:sldMkLst>
          <pc:docMk/>
          <pc:sldMk cId="1264422648" sldId="258"/>
        </pc:sldMkLst>
      </pc:sldChg>
      <pc:sldChg chg="modSp mod">
        <pc:chgData name="Dyfan Roberts" userId="8809b64d-89a9-49c7-b17b-b551246ae2bf" providerId="ADAL" clId="{6D75C9F6-F260-4A35-80E1-20285F2B6D57}" dt="2023-09-14T17:05:45.318" v="1211" actId="1076"/>
        <pc:sldMkLst>
          <pc:docMk/>
          <pc:sldMk cId="1556505196" sldId="269"/>
        </pc:sldMkLst>
      </pc:sldChg>
      <pc:sldChg chg="del">
        <pc:chgData name="Dyfan Roberts" userId="8809b64d-89a9-49c7-b17b-b551246ae2bf" providerId="ADAL" clId="{6D75C9F6-F260-4A35-80E1-20285F2B6D57}" dt="2023-09-14T16:16:50.857" v="532" actId="47"/>
        <pc:sldMkLst>
          <pc:docMk/>
          <pc:sldMk cId="1837604860" sldId="272"/>
        </pc:sldMkLst>
      </pc:sldChg>
      <pc:sldChg chg="addSp delSp modSp mod">
        <pc:chgData name="Dyfan Roberts" userId="8809b64d-89a9-49c7-b17b-b551246ae2bf" providerId="ADAL" clId="{6D75C9F6-F260-4A35-80E1-20285F2B6D57}" dt="2023-09-14T17:15:25.550" v="1301" actId="1076"/>
        <pc:sldMkLst>
          <pc:docMk/>
          <pc:sldMk cId="3472251399" sldId="294"/>
        </pc:sldMkLst>
      </pc:sldChg>
      <pc:sldChg chg="modSp mod delCm modNotesTx">
        <pc:chgData name="Dyfan Roberts" userId="8809b64d-89a9-49c7-b17b-b551246ae2bf" providerId="ADAL" clId="{6D75C9F6-F260-4A35-80E1-20285F2B6D57}" dt="2023-09-29T11:09:48.582" v="2030"/>
        <pc:sldMkLst>
          <pc:docMk/>
          <pc:sldMk cId="2825050813" sldId="306"/>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2:07:04.353" v="1561"/>
              <pc2:cmMkLst xmlns:pc2="http://schemas.microsoft.com/office/powerpoint/2019/9/main/command">
                <pc:docMk/>
                <pc:sldMk cId="2825050813" sldId="306"/>
                <pc2:cmMk id="{DB58B8FC-C02B-4588-9D13-7494DBB5924C}"/>
              </pc2:cmMkLst>
            </pc226:cmChg>
          </p:ext>
        </pc:extLst>
      </pc:sldChg>
      <pc:sldChg chg="addSp delSp modSp">
        <pc:chgData name="Dyfan Roberts" userId="8809b64d-89a9-49c7-b17b-b551246ae2bf" providerId="ADAL" clId="{6D75C9F6-F260-4A35-80E1-20285F2B6D57}" dt="2023-09-14T16:16:20.917" v="530" actId="1076"/>
        <pc:sldMkLst>
          <pc:docMk/>
          <pc:sldMk cId="569990404" sldId="322"/>
        </pc:sldMkLst>
      </pc:sldChg>
      <pc:sldChg chg="modSp mod delCm">
        <pc:chgData name="Dyfan Roberts" userId="8809b64d-89a9-49c7-b17b-b551246ae2bf" providerId="ADAL" clId="{6D75C9F6-F260-4A35-80E1-20285F2B6D57}" dt="2023-09-28T11:53:36.385" v="1321" actId="20577"/>
        <pc:sldMkLst>
          <pc:docMk/>
          <pc:sldMk cId="3106200085" sldId="323"/>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1:52:55.102" v="1304"/>
              <pc2:cmMkLst xmlns:pc2="http://schemas.microsoft.com/office/powerpoint/2019/9/main/command">
                <pc:docMk/>
                <pc:sldMk cId="3106200085" sldId="323"/>
                <pc2:cmMk id="{0D57CBE6-DCCB-4D97-AAA2-FBF03E2933C6}"/>
              </pc2:cmMkLst>
            </pc226:cmChg>
          </p:ext>
        </pc:extLst>
      </pc:sldChg>
      <pc:sldChg chg="add">
        <pc:chgData name="Dyfan Roberts" userId="8809b64d-89a9-49c7-b17b-b551246ae2bf" providerId="ADAL" clId="{6D75C9F6-F260-4A35-80E1-20285F2B6D57}" dt="2023-09-17T10:16:23.001" v="1303"/>
        <pc:sldMkLst>
          <pc:docMk/>
          <pc:sldMk cId="3394658381" sldId="347"/>
        </pc:sldMkLst>
      </pc:sldChg>
      <pc:sldChg chg="modSp mod">
        <pc:chgData name="Dyfan Roberts" userId="8809b64d-89a9-49c7-b17b-b551246ae2bf" providerId="ADAL" clId="{6D75C9F6-F260-4A35-80E1-20285F2B6D57}" dt="2023-09-28T11:53:50.333" v="1332" actId="20577"/>
        <pc:sldMkLst>
          <pc:docMk/>
          <pc:sldMk cId="407875769" sldId="372"/>
        </pc:sldMkLst>
      </pc:sldChg>
      <pc:sldChg chg="modSp mod">
        <pc:chgData name="Dyfan Roberts" userId="8809b64d-89a9-49c7-b17b-b551246ae2bf" providerId="ADAL" clId="{6D75C9F6-F260-4A35-80E1-20285F2B6D57}" dt="2023-09-28T11:54:48.415" v="1360" actId="20577"/>
        <pc:sldMkLst>
          <pc:docMk/>
          <pc:sldMk cId="1293285126" sldId="373"/>
        </pc:sldMkLst>
      </pc:sldChg>
      <pc:sldChg chg="addSp modSp mod">
        <pc:chgData name="Dyfan Roberts" userId="8809b64d-89a9-49c7-b17b-b551246ae2bf" providerId="ADAL" clId="{6D75C9F6-F260-4A35-80E1-20285F2B6D57}" dt="2023-09-28T11:58:14.978" v="1558" actId="1076"/>
        <pc:sldMkLst>
          <pc:docMk/>
          <pc:sldMk cId="808584543" sldId="374"/>
        </pc:sldMkLst>
      </pc:sldChg>
      <pc:sldChg chg="modSp mod">
        <pc:chgData name="Dyfan Roberts" userId="8809b64d-89a9-49c7-b17b-b551246ae2bf" providerId="ADAL" clId="{6D75C9F6-F260-4A35-80E1-20285F2B6D57}" dt="2023-09-28T12:02:33.684" v="1560" actId="20577"/>
        <pc:sldMkLst>
          <pc:docMk/>
          <pc:sldMk cId="2484913789" sldId="377"/>
        </pc:sldMkLst>
      </pc:sldChg>
      <pc:sldChg chg="add del">
        <pc:chgData name="Dyfan Roberts" userId="8809b64d-89a9-49c7-b17b-b551246ae2bf" providerId="ADAL" clId="{6D75C9F6-F260-4A35-80E1-20285F2B6D57}" dt="2023-09-28T16:12:05.681" v="2021"/>
        <pc:sldMkLst>
          <pc:docMk/>
          <pc:sldMk cId="3621645648" sldId="440"/>
        </pc:sldMkLst>
      </pc:sldChg>
      <pc:sldChg chg="add del">
        <pc:chgData name="Dyfan Roberts" userId="8809b64d-89a9-49c7-b17b-b551246ae2bf" providerId="ADAL" clId="{6D75C9F6-F260-4A35-80E1-20285F2B6D57}" dt="2023-09-28T16:12:05.681" v="2021"/>
        <pc:sldMkLst>
          <pc:docMk/>
          <pc:sldMk cId="1732617234" sldId="442"/>
        </pc:sldMkLst>
      </pc:sldChg>
      <pc:sldChg chg="add del">
        <pc:chgData name="Dyfan Roberts" userId="8809b64d-89a9-49c7-b17b-b551246ae2bf" providerId="ADAL" clId="{6D75C9F6-F260-4A35-80E1-20285F2B6D57}" dt="2023-09-28T16:12:05.681" v="2021"/>
        <pc:sldMkLst>
          <pc:docMk/>
          <pc:sldMk cId="437705107" sldId="443"/>
        </pc:sldMkLst>
      </pc:sldChg>
      <pc:sldChg chg="add del">
        <pc:chgData name="Dyfan Roberts" userId="8809b64d-89a9-49c7-b17b-b551246ae2bf" providerId="ADAL" clId="{6D75C9F6-F260-4A35-80E1-20285F2B6D57}" dt="2023-09-28T16:12:05.681" v="2021"/>
        <pc:sldMkLst>
          <pc:docMk/>
          <pc:sldMk cId="1945573462" sldId="444"/>
        </pc:sldMkLst>
      </pc:sldChg>
      <pc:sldChg chg="modSp mod delCm">
        <pc:chgData name="Dyfan Roberts" userId="8809b64d-89a9-49c7-b17b-b551246ae2bf" providerId="ADAL" clId="{6D75C9F6-F260-4A35-80E1-20285F2B6D57}" dt="2023-09-28T12:07:46.497" v="1565"/>
        <pc:sldMkLst>
          <pc:docMk/>
          <pc:sldMk cId="497531033" sldId="445"/>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2:07:46.497" v="1565"/>
              <pc2:cmMkLst xmlns:pc2="http://schemas.microsoft.com/office/powerpoint/2019/9/main/command">
                <pc:docMk/>
                <pc:sldMk cId="497531033" sldId="445"/>
                <pc2:cmMk id="{4A69749A-FA23-4CCB-B457-DAEA23FF561D}"/>
              </pc2:cmMkLst>
            </pc226:cmChg>
          </p:ext>
        </pc:extLst>
      </pc:sldChg>
      <pc:sldChg chg="del">
        <pc:chgData name="Dyfan Roberts" userId="8809b64d-89a9-49c7-b17b-b551246ae2bf" providerId="ADAL" clId="{6D75C9F6-F260-4A35-80E1-20285F2B6D57}" dt="2023-09-14T16:20:19.129" v="533" actId="47"/>
        <pc:sldMkLst>
          <pc:docMk/>
          <pc:sldMk cId="1422288493" sldId="446"/>
        </pc:sldMkLst>
      </pc:sldChg>
      <pc:sldChg chg="del">
        <pc:chgData name="Dyfan Roberts" userId="8809b64d-89a9-49c7-b17b-b551246ae2bf" providerId="ADAL" clId="{6D75C9F6-F260-4A35-80E1-20285F2B6D57}" dt="2023-09-14T17:04:33.995" v="1129" actId="47"/>
        <pc:sldMkLst>
          <pc:docMk/>
          <pc:sldMk cId="2113506300" sldId="447"/>
        </pc:sldMkLst>
      </pc:sldChg>
      <pc:sldChg chg="del">
        <pc:chgData name="Dyfan Roberts" userId="8809b64d-89a9-49c7-b17b-b551246ae2bf" providerId="ADAL" clId="{6D75C9F6-F260-4A35-80E1-20285F2B6D57}" dt="2023-09-14T16:20:19.993" v="534" actId="47"/>
        <pc:sldMkLst>
          <pc:docMk/>
          <pc:sldMk cId="1852739078" sldId="449"/>
        </pc:sldMkLst>
      </pc:sldChg>
      <pc:sldChg chg="modSp mod">
        <pc:chgData name="Dyfan Roberts" userId="8809b64d-89a9-49c7-b17b-b551246ae2bf" providerId="ADAL" clId="{6D75C9F6-F260-4A35-80E1-20285F2B6D57}" dt="2023-09-14T17:07:05.446" v="1243" actId="20577"/>
        <pc:sldMkLst>
          <pc:docMk/>
          <pc:sldMk cId="1018376283" sldId="450"/>
        </pc:sldMkLst>
      </pc:sldChg>
      <pc:sldChg chg="del">
        <pc:chgData name="Dyfan Roberts" userId="8809b64d-89a9-49c7-b17b-b551246ae2bf" providerId="ADAL" clId="{6D75C9F6-F260-4A35-80E1-20285F2B6D57}" dt="2023-09-14T17:03:53.439" v="1108" actId="47"/>
        <pc:sldMkLst>
          <pc:docMk/>
          <pc:sldMk cId="837477281" sldId="451"/>
        </pc:sldMkLst>
      </pc:sldChg>
      <pc:sldChg chg="modSp mod">
        <pc:chgData name="Dyfan Roberts" userId="8809b64d-89a9-49c7-b17b-b551246ae2bf" providerId="ADAL" clId="{6D75C9F6-F260-4A35-80E1-20285F2B6D57}" dt="2023-09-14T17:07:22.253" v="1285" actId="20577"/>
        <pc:sldMkLst>
          <pc:docMk/>
          <pc:sldMk cId="4199345776" sldId="454"/>
        </pc:sldMkLst>
      </pc:sldChg>
      <pc:sldChg chg="add">
        <pc:chgData name="Dyfan Roberts" userId="8809b64d-89a9-49c7-b17b-b551246ae2bf" providerId="ADAL" clId="{6D75C9F6-F260-4A35-80E1-20285F2B6D57}" dt="2023-09-28T12:58:04.060" v="1580"/>
        <pc:sldMkLst>
          <pc:docMk/>
          <pc:sldMk cId="568927905" sldId="458"/>
        </pc:sldMkLst>
      </pc:sldChg>
      <pc:sldChg chg="del">
        <pc:chgData name="Dyfan Roberts" userId="8809b64d-89a9-49c7-b17b-b551246ae2bf" providerId="ADAL" clId="{6D75C9F6-F260-4A35-80E1-20285F2B6D57}" dt="2023-09-14T16:16:30.908" v="531" actId="47"/>
        <pc:sldMkLst>
          <pc:docMk/>
          <pc:sldMk cId="3439167575" sldId="458"/>
        </pc:sldMkLst>
      </pc:sldChg>
      <pc:sldChg chg="addSp delSp modSp add mod">
        <pc:chgData name="Dyfan Roberts" userId="8809b64d-89a9-49c7-b17b-b551246ae2bf" providerId="ADAL" clId="{6D75C9F6-F260-4A35-80E1-20285F2B6D57}" dt="2023-09-14T16:11:27.138" v="352" actId="14100"/>
        <pc:sldMkLst>
          <pc:docMk/>
          <pc:sldMk cId="481891850" sldId="459"/>
        </pc:sldMkLst>
      </pc:sldChg>
      <pc:sldChg chg="addSp delSp modSp add mod">
        <pc:chgData name="Dyfan Roberts" userId="8809b64d-89a9-49c7-b17b-b551246ae2bf" providerId="ADAL" clId="{6D75C9F6-F260-4A35-80E1-20285F2B6D57}" dt="2023-09-28T12:56:36.695" v="1579" actId="20577"/>
        <pc:sldMkLst>
          <pc:docMk/>
          <pc:sldMk cId="3611967791" sldId="460"/>
        </pc:sldMkLst>
      </pc:sldChg>
      <pc:sldChg chg="addSp delSp modSp new mod setBg delCm modNotesTx">
        <pc:chgData name="Dyfan Roberts" userId="8809b64d-89a9-49c7-b17b-b551246ae2bf" providerId="ADAL" clId="{6D75C9F6-F260-4A35-80E1-20285F2B6D57}" dt="2023-09-28T15:24:15.831" v="1914" actId="20577"/>
        <pc:sldMkLst>
          <pc:docMk/>
          <pc:sldMk cId="402126620" sldId="461"/>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2:07:27.367" v="1563"/>
              <pc2:cmMkLst xmlns:pc2="http://schemas.microsoft.com/office/powerpoint/2019/9/main/command">
                <pc:docMk/>
                <pc:sldMk cId="402126620" sldId="461"/>
                <pc2:cmMk id="{5EDD0392-C050-4A4B-B323-94EC4799236D}"/>
              </pc2:cmMkLst>
            </pc226:cmChg>
          </p:ext>
        </pc:extLst>
      </pc:sldChg>
      <pc:sldChg chg="addSp delSp modSp new add del mod ord setBg">
        <pc:chgData name="Dyfan Roberts" userId="8809b64d-89a9-49c7-b17b-b551246ae2bf" providerId="ADAL" clId="{6D75C9F6-F260-4A35-80E1-20285F2B6D57}" dt="2023-09-14T16:52:03.248" v="761" actId="47"/>
        <pc:sldMkLst>
          <pc:docMk/>
          <pc:sldMk cId="913809015" sldId="462"/>
        </pc:sldMkLst>
      </pc:sldChg>
      <pc:sldChg chg="add del setBg">
        <pc:chgData name="Dyfan Roberts" userId="8809b64d-89a9-49c7-b17b-b551246ae2bf" providerId="ADAL" clId="{6D75C9F6-F260-4A35-80E1-20285F2B6D57}" dt="2023-09-14T16:49:57.891" v="743" actId="47"/>
        <pc:sldMkLst>
          <pc:docMk/>
          <pc:sldMk cId="1451896322" sldId="462"/>
        </pc:sldMkLst>
      </pc:sldChg>
      <pc:sldChg chg="addSp modSp add mod setBg modNotesTx">
        <pc:chgData name="Dyfan Roberts" userId="8809b64d-89a9-49c7-b17b-b551246ae2bf" providerId="ADAL" clId="{6D75C9F6-F260-4A35-80E1-20285F2B6D57}" dt="2023-09-28T15:27:14.310" v="2019" actId="20577"/>
        <pc:sldMkLst>
          <pc:docMk/>
          <pc:sldMk cId="3961787860" sldId="462"/>
        </pc:sldMkLst>
      </pc:sldChg>
      <pc:sldChg chg="addSp modSp">
        <pc:chgData name="Dyfan Roberts" userId="8809b64d-89a9-49c7-b17b-b551246ae2bf" providerId="ADAL" clId="{6D75C9F6-F260-4A35-80E1-20285F2B6D57}" dt="2023-09-28T16:13:34.581" v="2023" actId="1076"/>
        <pc:sldMkLst>
          <pc:docMk/>
          <pc:sldMk cId="1510137707" sldId="463"/>
        </pc:sldMkLst>
      </pc:sldChg>
      <pc:sldChg chg="delCm modCm">
        <pc:chgData name="Dyfan Roberts" userId="8809b64d-89a9-49c7-b17b-b551246ae2bf" providerId="ADAL" clId="{6D75C9F6-F260-4A35-80E1-20285F2B6D57}" dt="2023-09-28T12:08:11.631" v="1567"/>
        <pc:sldMkLst>
          <pc:docMk/>
          <pc:sldMk cId="3241470135" sldId="464"/>
        </pc:sldMkLst>
        <pc:extLst>
          <p:ext xmlns:p="http://schemas.openxmlformats.org/presentationml/2006/main" uri="{D6D511B9-2390-475A-947B-AFAB55BFBCF1}">
            <pc226:cmChg xmlns:pc226="http://schemas.microsoft.com/office/powerpoint/2022/06/main/command" chg="del mod modRxn">
              <pc226:chgData name="Dyfan Roberts" userId="8809b64d-89a9-49c7-b17b-b551246ae2bf" providerId="ADAL" clId="{6D75C9F6-F260-4A35-80E1-20285F2B6D57}" dt="2023-09-28T12:08:11.631" v="1567"/>
              <pc2:cmMkLst xmlns:pc2="http://schemas.microsoft.com/office/powerpoint/2019/9/main/command">
                <pc:docMk/>
                <pc:sldMk cId="3241470135" sldId="464"/>
                <pc2:cmMk id="{966A836A-8D46-44FB-867B-E71442894DB6}"/>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ulish" panose="000005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ulish" panose="00000500000000000000" pitchFamily="2" charset="0"/>
              </a:defRPr>
            </a:lvl1pPr>
          </a:lstStyle>
          <a:p>
            <a:fld id="{0E9A204C-651B-4846-9662-6DF3AC06BB78}" type="datetimeFigureOut">
              <a:rPr lang="en-GB" smtClean="0"/>
              <a:pPr/>
              <a:t>15/09/2025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ulish" panose="000005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ulish" panose="00000500000000000000" pitchFamily="2" charset="0"/>
              </a:defRPr>
            </a:lvl1pPr>
          </a:lstStyle>
          <a:p>
            <a:fld id="{1EE8DBEF-C89E-4D1E-9499-F604207DA193}" type="slidenum">
              <a:rPr lang="en-GB" smtClean="0"/>
              <a:pPr/>
              <a:t>‹#›</a:t>
            </a:fld>
            <a:endParaRPr lang="en-GB" dirty="0"/>
          </a:p>
        </p:txBody>
      </p:sp>
    </p:spTree>
    <p:extLst>
      <p:ext uri="{BB962C8B-B14F-4D97-AF65-F5344CB8AC3E}">
        <p14:creationId xmlns:p14="http://schemas.microsoft.com/office/powerpoint/2010/main" val="90307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ulish" panose="00000500000000000000" pitchFamily="2" charset="0"/>
        <a:ea typeface="+mn-ea"/>
        <a:cs typeface="+mn-cs"/>
      </a:defRPr>
    </a:lvl1pPr>
    <a:lvl2pPr marL="457200" algn="l" defTabSz="914400" rtl="0" eaLnBrk="1" latinLnBrk="0" hangingPunct="1">
      <a:defRPr sz="1200" kern="1200">
        <a:solidFill>
          <a:schemeClr val="tx1"/>
        </a:solidFill>
        <a:latin typeface="Mulish" panose="00000500000000000000" pitchFamily="2" charset="0"/>
        <a:ea typeface="+mn-ea"/>
        <a:cs typeface="+mn-cs"/>
      </a:defRPr>
    </a:lvl2pPr>
    <a:lvl3pPr marL="914400" algn="l" defTabSz="914400" rtl="0" eaLnBrk="1" latinLnBrk="0" hangingPunct="1">
      <a:defRPr sz="1200" kern="1200">
        <a:solidFill>
          <a:schemeClr val="tx1"/>
        </a:solidFill>
        <a:latin typeface="Mulish" panose="00000500000000000000" pitchFamily="2" charset="0"/>
        <a:ea typeface="+mn-ea"/>
        <a:cs typeface="+mn-cs"/>
      </a:defRPr>
    </a:lvl3pPr>
    <a:lvl4pPr marL="1371600" algn="l" defTabSz="914400" rtl="0" eaLnBrk="1" latinLnBrk="0" hangingPunct="1">
      <a:defRPr sz="1200" kern="1200">
        <a:solidFill>
          <a:schemeClr val="tx1"/>
        </a:solidFill>
        <a:latin typeface="Mulish" panose="00000500000000000000" pitchFamily="2" charset="0"/>
        <a:ea typeface="+mn-ea"/>
        <a:cs typeface="+mn-cs"/>
      </a:defRPr>
    </a:lvl4pPr>
    <a:lvl5pPr marL="1828800" algn="l" defTabSz="914400" rtl="0" eaLnBrk="1" latinLnBrk="0" hangingPunct="1">
      <a:defRPr sz="1200" kern="1200">
        <a:solidFill>
          <a:schemeClr val="tx1"/>
        </a:solidFill>
        <a:latin typeface="Mulish" panose="000005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Carbon sink- a system that stores more carbon that it releases.</a:t>
            </a:r>
          </a:p>
        </p:txBody>
      </p:sp>
      <p:sp>
        <p:nvSpPr>
          <p:cNvPr id="4" name="Slide Number Placeholder 3"/>
          <p:cNvSpPr>
            <a:spLocks noGrp="1"/>
          </p:cNvSpPr>
          <p:nvPr>
            <p:ph type="sldNum" sz="quarter" idx="5"/>
          </p:nvPr>
        </p:nvSpPr>
        <p:spPr/>
        <p:txBody>
          <a:bodyPr/>
          <a:lstStyle/>
          <a:p>
            <a:fld id="{1EE8DBEF-C89E-4D1E-9499-F604207DA193}" type="slidenum">
              <a:rPr lang="en-GB" smtClean="0"/>
              <a:pPr/>
              <a:t>5</a:t>
            </a:fld>
            <a:endParaRPr lang="en-GB" dirty="0"/>
          </a:p>
        </p:txBody>
      </p:sp>
    </p:spTree>
    <p:extLst>
      <p:ext uri="{BB962C8B-B14F-4D97-AF65-F5344CB8AC3E}">
        <p14:creationId xmlns:p14="http://schemas.microsoft.com/office/powerpoint/2010/main" val="134842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use wood as a resource (e.g. paper, furniture) </a:t>
            </a:r>
          </a:p>
          <a:p>
            <a:r>
              <a:rPr lang="en-GB" dirty="0"/>
              <a:t>To use wood as a fuel source </a:t>
            </a:r>
          </a:p>
          <a:p>
            <a:r>
              <a:rPr lang="en-GB" sz="1200" b="0" i="0" kern="1200" dirty="0">
                <a:solidFill>
                  <a:schemeClr val="tx1"/>
                </a:solidFill>
                <a:effectLst/>
                <a:latin typeface="Mulish" panose="00000500000000000000" pitchFamily="2" charset="0"/>
                <a:ea typeface="+mn-ea"/>
                <a:cs typeface="+mn-cs"/>
              </a:rPr>
              <a:t>To clear land for agriculture</a:t>
            </a:r>
          </a:p>
          <a:p>
            <a:r>
              <a:rPr lang="en-GB" sz="1200" b="0" i="0" kern="1200" dirty="0">
                <a:solidFill>
                  <a:schemeClr val="tx1"/>
                </a:solidFill>
                <a:effectLst/>
                <a:latin typeface="Mulish" panose="00000500000000000000" pitchFamily="2" charset="0"/>
                <a:ea typeface="+mn-ea"/>
                <a:cs typeface="+mn-cs"/>
              </a:rPr>
              <a:t>To replace trees with more high value ones (e.g. palm oil plantations)</a:t>
            </a:r>
          </a:p>
          <a:p>
            <a:r>
              <a:rPr lang="en-GB" sz="1200" b="0" i="0" kern="1200" dirty="0">
                <a:solidFill>
                  <a:schemeClr val="tx1"/>
                </a:solidFill>
                <a:effectLst/>
                <a:latin typeface="Mulish" panose="00000500000000000000" pitchFamily="2" charset="0"/>
                <a:ea typeface="+mn-ea"/>
                <a:cs typeface="+mn-cs"/>
              </a:rPr>
              <a:t>To clear land for urban development</a:t>
            </a:r>
          </a:p>
          <a:p>
            <a:r>
              <a:rPr lang="en-GB" sz="1200" b="0" i="0" kern="1200" dirty="0">
                <a:solidFill>
                  <a:schemeClr val="tx1"/>
                </a:solidFill>
                <a:effectLst/>
                <a:latin typeface="Mulish" panose="00000500000000000000" pitchFamily="2" charset="0"/>
                <a:ea typeface="+mn-ea"/>
                <a:cs typeface="+mn-cs"/>
              </a:rPr>
              <a:t>To clear land for infrastructure projects (e.g. roads, dams, mines, powerlines, etc.)</a:t>
            </a:r>
            <a:endParaRPr lang="en-GB" dirty="0"/>
          </a:p>
        </p:txBody>
      </p:sp>
      <p:sp>
        <p:nvSpPr>
          <p:cNvPr id="4" name="Slide Number Placeholder 3"/>
          <p:cNvSpPr>
            <a:spLocks noGrp="1"/>
          </p:cNvSpPr>
          <p:nvPr>
            <p:ph type="sldNum" sz="quarter" idx="5"/>
          </p:nvPr>
        </p:nvSpPr>
        <p:spPr/>
        <p:txBody>
          <a:bodyPr/>
          <a:lstStyle/>
          <a:p>
            <a:fld id="{1EE8DBEF-C89E-4D1E-9499-F604207DA193}" type="slidenum">
              <a:rPr lang="en-GB" smtClean="0"/>
              <a:pPr/>
              <a:t>10</a:t>
            </a:fld>
            <a:endParaRPr lang="en-GB" dirty="0"/>
          </a:p>
        </p:txBody>
      </p:sp>
    </p:spTree>
    <p:extLst>
      <p:ext uri="{BB962C8B-B14F-4D97-AF65-F5344CB8AC3E}">
        <p14:creationId xmlns:p14="http://schemas.microsoft.com/office/powerpoint/2010/main" val="4013428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countries have already cut down high percentages of their forests already. </a:t>
            </a:r>
          </a:p>
          <a:p>
            <a:r>
              <a:rPr lang="en-GB" dirty="0"/>
              <a:t>Many countries no longer rely economically primary and secondary sectors of the economy and don’t need to cut down as many trees </a:t>
            </a:r>
          </a:p>
        </p:txBody>
      </p:sp>
      <p:sp>
        <p:nvSpPr>
          <p:cNvPr id="4" name="Slide Number Placeholder 3"/>
          <p:cNvSpPr>
            <a:spLocks noGrp="1"/>
          </p:cNvSpPr>
          <p:nvPr>
            <p:ph type="sldNum" sz="quarter" idx="5"/>
          </p:nvPr>
        </p:nvSpPr>
        <p:spPr/>
        <p:txBody>
          <a:bodyPr/>
          <a:lstStyle/>
          <a:p>
            <a:fld id="{1EE8DBEF-C89E-4D1E-9499-F604207DA193}" type="slidenum">
              <a:rPr lang="en-GB" smtClean="0"/>
              <a:pPr/>
              <a:t>11</a:t>
            </a:fld>
            <a:endParaRPr lang="en-GB" dirty="0"/>
          </a:p>
        </p:txBody>
      </p:sp>
    </p:spTree>
    <p:extLst>
      <p:ext uri="{BB962C8B-B14F-4D97-AF65-F5344CB8AC3E}">
        <p14:creationId xmlns:p14="http://schemas.microsoft.com/office/powerpoint/2010/main" val="424268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Cutting down forests provided clear areas for settlements and farmland as well as the resources to build homes, create fire, etc. </a:t>
            </a:r>
          </a:p>
          <a:p>
            <a:r>
              <a:rPr lang="en-GB" dirty="0"/>
              <a:t>As we cut down forests, the population could grow, amount of farmland could increase, we could sell more resources (this includes cutting down trees to access other resources such as by building coal mines on previously forested areas). Economic growth has been enabled by deforestation.</a:t>
            </a:r>
          </a:p>
        </p:txBody>
      </p:sp>
      <p:sp>
        <p:nvSpPr>
          <p:cNvPr id="4" name="Slide Number Placeholder 3"/>
          <p:cNvSpPr>
            <a:spLocks noGrp="1"/>
          </p:cNvSpPr>
          <p:nvPr>
            <p:ph type="sldNum" sz="quarter" idx="5"/>
          </p:nvPr>
        </p:nvSpPr>
        <p:spPr/>
        <p:txBody>
          <a:bodyPr/>
          <a:lstStyle/>
          <a:p>
            <a:fld id="{1EE8DBEF-C89E-4D1E-9499-F604207DA193}" type="slidenum">
              <a:rPr lang="en-GB" smtClean="0"/>
              <a:pPr/>
              <a:t>12</a:t>
            </a:fld>
            <a:endParaRPr lang="en-GB" dirty="0"/>
          </a:p>
        </p:txBody>
      </p:sp>
    </p:spTree>
    <p:extLst>
      <p:ext uri="{BB962C8B-B14F-4D97-AF65-F5344CB8AC3E}">
        <p14:creationId xmlns:p14="http://schemas.microsoft.com/office/powerpoint/2010/main" val="2473360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forests prevents climate change, provides habitats, creates opportunities for ecotourism, etc.</a:t>
            </a:r>
          </a:p>
          <a:p>
            <a:r>
              <a:rPr lang="en-GB" dirty="0"/>
              <a:t>Keeping these forests prevents growth as there will be no room for settlements (population growth) or farmland (economic growth). They also have in resources which are worth a lot of money. We have cut down our forests to claim land and resources and become wealthy- why shouldn’t other countries do the same?</a:t>
            </a:r>
          </a:p>
        </p:txBody>
      </p:sp>
      <p:sp>
        <p:nvSpPr>
          <p:cNvPr id="4" name="Slide Number Placeholder 3"/>
          <p:cNvSpPr>
            <a:spLocks noGrp="1"/>
          </p:cNvSpPr>
          <p:nvPr>
            <p:ph type="sldNum" sz="quarter" idx="5"/>
          </p:nvPr>
        </p:nvSpPr>
        <p:spPr/>
        <p:txBody>
          <a:bodyPr/>
          <a:lstStyle/>
          <a:p>
            <a:fld id="{1EE8DBEF-C89E-4D1E-9499-F604207DA193}" type="slidenum">
              <a:rPr lang="en-GB" smtClean="0"/>
              <a:pPr/>
              <a:t>13</a:t>
            </a:fld>
            <a:endParaRPr lang="en-GB" dirty="0"/>
          </a:p>
        </p:txBody>
      </p:sp>
    </p:spTree>
    <p:extLst>
      <p:ext uri="{BB962C8B-B14F-4D97-AF65-F5344CB8AC3E}">
        <p14:creationId xmlns:p14="http://schemas.microsoft.com/office/powerpoint/2010/main" val="798930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E8DBEF-C89E-4D1E-9499-F604207DA193}" type="slidenum">
              <a:rPr lang="en-GB" smtClean="0"/>
              <a:pPr/>
              <a:t>26</a:t>
            </a:fld>
            <a:endParaRPr lang="en-GB" dirty="0"/>
          </a:p>
        </p:txBody>
      </p:sp>
    </p:spTree>
    <p:extLst>
      <p:ext uri="{BB962C8B-B14F-4D97-AF65-F5344CB8AC3E}">
        <p14:creationId xmlns:p14="http://schemas.microsoft.com/office/powerpoint/2010/main" val="4275088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4284642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2448075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56842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1775449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4027318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309091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E2F82DD-2513-428A-B9B6-617DB99349FD}" type="datetimeFigureOut">
              <a:rPr lang="en-GB" smtClean="0"/>
              <a:t>15/09/2025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424202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E2F82DD-2513-428A-B9B6-617DB99349FD}" type="datetimeFigureOut">
              <a:rPr lang="en-GB" smtClean="0"/>
              <a:t>15/09/2025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3539106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F82DD-2513-428A-B9B6-617DB99349FD}" type="datetimeFigureOut">
              <a:rPr lang="en-GB" smtClean="0"/>
              <a:t>15/09/2025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4090308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248494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a:p>
        </p:txBody>
      </p:sp>
    </p:spTree>
    <p:extLst>
      <p:ext uri="{BB962C8B-B14F-4D97-AF65-F5344CB8AC3E}">
        <p14:creationId xmlns:p14="http://schemas.microsoft.com/office/powerpoint/2010/main" val="1765093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ulish" panose="00000500000000000000" pitchFamily="2" charset="0"/>
              </a:defRPr>
            </a:lvl1pPr>
          </a:lstStyle>
          <a:p>
            <a:fld id="{0E2F82DD-2513-428A-B9B6-617DB99349FD}" type="datetimeFigureOut">
              <a:rPr lang="en-GB" smtClean="0"/>
              <a:pPr/>
              <a:t>15/09/2025</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ulish" panose="00000500000000000000" pitchFamily="2" charset="0"/>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ulish" panose="00000500000000000000" pitchFamily="2" charset="0"/>
              </a:defRPr>
            </a:lvl1pPr>
          </a:lstStyle>
          <a:p>
            <a:fld id="{86739DD0-FC98-415F-B032-292A1BEB0980}" type="slidenum">
              <a:rPr lang="en-GB" smtClean="0"/>
              <a:pPr/>
              <a:t>‹#›</a:t>
            </a:fld>
            <a:endParaRPr lang="en-GB" dirty="0"/>
          </a:p>
        </p:txBody>
      </p:sp>
    </p:spTree>
    <p:extLst>
      <p:ext uri="{BB962C8B-B14F-4D97-AF65-F5344CB8AC3E}">
        <p14:creationId xmlns:p14="http://schemas.microsoft.com/office/powerpoint/2010/main" val="2894855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padlet.com/hannahturner22/our-favourite-trees-9fbtabzp2hcu83m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9.png"/><Relationship Id="rId7" Type="http://schemas.openxmlformats.org/officeDocument/2006/relationships/image" Target="../media/image41.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adlet.com/hannahturner22/cop30-board-805al4zw0ckqn8yn" TargetMode="External"/><Relationship Id="rId5" Type="http://schemas.openxmlformats.org/officeDocument/2006/relationships/hyperlink" Target="https://padlet.com/hannahturner22/our-favourite-trees-9fbtabzp2hcu83mp" TargetMode="External"/><Relationship Id="rId4" Type="http://schemas.openxmlformats.org/officeDocument/2006/relationships/hyperlink" Target="https://drive.google.com/drive/folders/1AFFr8fKwTmMosMiMKYpGcELQtCopd0ol?usp=drive_link"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8469" y="4053619"/>
            <a:ext cx="10195061" cy="769441"/>
          </a:xfrm>
          <a:prstGeom prst="rect">
            <a:avLst/>
          </a:prstGeom>
          <a:noFill/>
        </p:spPr>
        <p:txBody>
          <a:bodyPr wrap="square" lIns="91440" tIns="45720" rIns="91440" bIns="45720" rtlCol="0" anchor="t">
            <a:spAutoFit/>
          </a:bodyPr>
          <a:lstStyle/>
          <a:p>
            <a:pPr algn="ctr">
              <a:defRPr/>
            </a:pPr>
            <a:r>
              <a:rPr kumimoji="0" lang="en-US" sz="4400" b="1" i="0" u="none" strike="noStrike" kern="1200" cap="none" spc="0" normalizeH="0" baseline="0" noProof="0" dirty="0">
                <a:ln>
                  <a:noFill/>
                </a:ln>
                <a:solidFill>
                  <a:schemeClr val="accent5">
                    <a:lumMod val="50000"/>
                  </a:schemeClr>
                </a:solidFill>
                <a:effectLst/>
                <a:uLnTx/>
                <a:uFillTx/>
                <a:latin typeface="Sassoon Primary Rg"/>
                <a:cs typeface="Calibri"/>
              </a:rPr>
              <a:t>Lesson 2: </a:t>
            </a:r>
            <a:r>
              <a:rPr lang="en-US" sz="4400" b="1" dirty="0">
                <a:solidFill>
                  <a:schemeClr val="accent5">
                    <a:lumMod val="50000"/>
                  </a:schemeClr>
                </a:solidFill>
                <a:latin typeface="Sassoon Primary Rg"/>
                <a:cs typeface="Calibri"/>
              </a:rPr>
              <a:t>Deforestation and Climate Change</a:t>
            </a:r>
            <a:endParaRPr lang="en-US" sz="4400" b="1" i="0" u="none" strike="noStrike" kern="1200" cap="none" spc="0" normalizeH="0" baseline="0" noProof="0" dirty="0">
              <a:ln>
                <a:noFill/>
              </a:ln>
              <a:solidFill>
                <a:schemeClr val="accent5">
                  <a:lumMod val="50000"/>
                </a:schemeClr>
              </a:solidFill>
              <a:effectLst/>
              <a:uLnTx/>
              <a:uFillTx/>
              <a:latin typeface="Sassoon Primary Rg" panose="02000606020000020004" charset="0"/>
              <a:cs typeface="Calibri" panose="020F0502020204030204" pitchFamily="34" charset="0"/>
            </a:endParaRPr>
          </a:p>
        </p:txBody>
      </p:sp>
      <p:pic>
        <p:nvPicPr>
          <p:cNvPr id="3" name="Picture 2" descr="A blue and green text on a black background&#10;&#10;Description automatically generated">
            <a:extLst>
              <a:ext uri="{FF2B5EF4-FFF2-40B4-BE49-F238E27FC236}">
                <a16:creationId xmlns:a16="http://schemas.microsoft.com/office/drawing/2014/main" id="{3600B7A0-2D37-BFDB-8031-4A651FDE1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045" y="294075"/>
            <a:ext cx="2122659" cy="893114"/>
          </a:xfrm>
          <a:prstGeom prst="rect">
            <a:avLst/>
          </a:prstGeom>
        </p:spPr>
      </p:pic>
      <p:pic>
        <p:nvPicPr>
          <p:cNvPr id="6" name="Picture 5" descr="C:\Users\Hannah Fishburn\Downloads\Durham Energy Institute_Full Colour.png">
            <a:extLst>
              <a:ext uri="{FF2B5EF4-FFF2-40B4-BE49-F238E27FC236}">
                <a16:creationId xmlns:a16="http://schemas.microsoft.com/office/drawing/2014/main" id="{0D426FCB-15AB-D092-4AA2-97A7D46B350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8874" y="202980"/>
            <a:ext cx="2322549" cy="984209"/>
          </a:xfrm>
          <a:prstGeom prst="rect">
            <a:avLst/>
          </a:prstGeom>
          <a:noFill/>
          <a:ln>
            <a:noFill/>
          </a:ln>
        </p:spPr>
      </p:pic>
      <p:pic>
        <p:nvPicPr>
          <p:cNvPr id="7" name="Picture 6">
            <a:extLst>
              <a:ext uri="{FF2B5EF4-FFF2-40B4-BE49-F238E27FC236}">
                <a16:creationId xmlns:a16="http://schemas.microsoft.com/office/drawing/2014/main" id="{51A644C7-8190-FC92-CBB0-F47F4C78721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566593" y="192501"/>
            <a:ext cx="1309438" cy="965453"/>
          </a:xfrm>
          <a:prstGeom prst="rect">
            <a:avLst/>
          </a:prstGeom>
        </p:spPr>
      </p:pic>
      <p:pic>
        <p:nvPicPr>
          <p:cNvPr id="8" name="Picture 7">
            <a:extLst>
              <a:ext uri="{FF2B5EF4-FFF2-40B4-BE49-F238E27FC236}">
                <a16:creationId xmlns:a16="http://schemas.microsoft.com/office/drawing/2014/main" id="{37715C63-35D5-C093-7039-5AAFBF349C9F}"/>
              </a:ext>
            </a:extLst>
          </p:cNvPr>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b="24392"/>
          <a:stretch/>
        </p:blipFill>
        <p:spPr>
          <a:xfrm>
            <a:off x="7647284" y="421313"/>
            <a:ext cx="4273671" cy="547541"/>
          </a:xfrm>
          <a:prstGeom prst="rect">
            <a:avLst/>
          </a:prstGeom>
        </p:spPr>
      </p:pic>
      <p:sp>
        <p:nvSpPr>
          <p:cNvPr id="2" name="TextBox 1">
            <a:extLst>
              <a:ext uri="{FF2B5EF4-FFF2-40B4-BE49-F238E27FC236}">
                <a16:creationId xmlns:a16="http://schemas.microsoft.com/office/drawing/2014/main" id="{745842FD-A7BF-F865-2C2A-E8C0A239A730}"/>
              </a:ext>
            </a:extLst>
          </p:cNvPr>
          <p:cNvSpPr txBox="1"/>
          <p:nvPr/>
        </p:nvSpPr>
        <p:spPr>
          <a:xfrm>
            <a:off x="998469" y="1856594"/>
            <a:ext cx="10195061" cy="1877437"/>
          </a:xfrm>
          <a:prstGeom prst="rect">
            <a:avLst/>
          </a:prstGeom>
          <a:noFill/>
        </p:spPr>
        <p:txBody>
          <a:bodyPr wrap="square" lIns="91440" tIns="45720" rIns="91440" bIns="45720" rtlCol="0" anchor="t">
            <a:spAutoFit/>
          </a:bodyPr>
          <a:lstStyle/>
          <a:p>
            <a:pPr algn="ctr">
              <a:defRPr/>
            </a:pPr>
            <a:r>
              <a:rPr kumimoji="0" lang="en-US" sz="7200" u="none" strike="noStrike" kern="1200" cap="none" spc="0" normalizeH="0" baseline="0" noProof="0" dirty="0">
                <a:ln>
                  <a:noFill/>
                </a:ln>
                <a:solidFill>
                  <a:schemeClr val="accent5">
                    <a:lumMod val="50000"/>
                  </a:schemeClr>
                </a:solidFill>
                <a:effectLst/>
                <a:uLnTx/>
                <a:uFillTx/>
                <a:latin typeface="Sassoon Primary Rg"/>
                <a:cs typeface="Calibri"/>
              </a:rPr>
              <a:t>ECO</a:t>
            </a:r>
            <a:r>
              <a:rPr kumimoji="0" lang="en-US" sz="7200" u="none" strike="noStrike" kern="1200" cap="none" spc="0" normalizeH="0" baseline="-25000" noProof="0" dirty="0">
                <a:ln>
                  <a:noFill/>
                </a:ln>
                <a:solidFill>
                  <a:schemeClr val="accent5">
                    <a:lumMod val="50000"/>
                  </a:schemeClr>
                </a:solidFill>
                <a:effectLst/>
                <a:uLnTx/>
                <a:uFillTx/>
                <a:latin typeface="Sassoon Primary Rg"/>
                <a:cs typeface="Calibri"/>
              </a:rPr>
              <a:t>2</a:t>
            </a:r>
            <a:r>
              <a:rPr kumimoji="0" lang="en-US" sz="7200" u="none" strike="noStrike" kern="1200" cap="none" spc="0" normalizeH="0" baseline="0" noProof="0" dirty="0">
                <a:ln>
                  <a:noFill/>
                </a:ln>
                <a:solidFill>
                  <a:schemeClr val="accent5">
                    <a:lumMod val="50000"/>
                  </a:schemeClr>
                </a:solidFill>
                <a:effectLst/>
                <a:uLnTx/>
                <a:uFillTx/>
                <a:latin typeface="Sassoon Primary Rg"/>
                <a:cs typeface="Calibri"/>
              </a:rPr>
              <a:t> Smart Schools COP30</a:t>
            </a:r>
            <a:endParaRPr lang="en-US" sz="7200" u="none" strike="noStrike" kern="1200" cap="none" spc="0" normalizeH="0" baseline="0" noProof="0" dirty="0">
              <a:ln>
                <a:noFill/>
              </a:ln>
              <a:solidFill>
                <a:schemeClr val="accent5">
                  <a:lumMod val="50000"/>
                </a:schemeClr>
              </a:solidFill>
              <a:effectLst/>
              <a:uLnTx/>
              <a:uFillTx/>
              <a:latin typeface="Sassoon Primary Rg"/>
              <a:cs typeface="Calibri"/>
            </a:endParaRPr>
          </a:p>
          <a:p>
            <a:pPr algn="ctr">
              <a:defRPr/>
            </a:pPr>
            <a:r>
              <a:rPr lang="en-US" sz="4400" dirty="0">
                <a:solidFill>
                  <a:schemeClr val="accent5">
                    <a:lumMod val="50000"/>
                  </a:schemeClr>
                </a:solidFill>
                <a:latin typeface="Sassoon Primary Rg"/>
                <a:cs typeface="Calibri"/>
              </a:rPr>
              <a:t>#ECO2COP30</a:t>
            </a:r>
            <a:endParaRPr kumimoji="0" lang="en-GB" sz="4400" i="0" u="none" strike="noStrike" kern="1200" cap="none" spc="0" normalizeH="0" baseline="0" noProof="0" dirty="0">
              <a:ln>
                <a:noFill/>
              </a:ln>
              <a:solidFill>
                <a:schemeClr val="accent5">
                  <a:lumMod val="50000"/>
                </a:schemeClr>
              </a:solidFill>
              <a:effectLst/>
              <a:uLnTx/>
              <a:uFillTx/>
              <a:latin typeface="Sassoon Primary Rg"/>
              <a:cs typeface="Calibri"/>
            </a:endParaRPr>
          </a:p>
        </p:txBody>
      </p:sp>
    </p:spTree>
    <p:extLst>
      <p:ext uri="{BB962C8B-B14F-4D97-AF65-F5344CB8AC3E}">
        <p14:creationId xmlns:p14="http://schemas.microsoft.com/office/powerpoint/2010/main" val="161137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2">
            <a:extLst>
              <a:ext uri="{FF2B5EF4-FFF2-40B4-BE49-F238E27FC236}">
                <a16:creationId xmlns:a16="http://schemas.microsoft.com/office/drawing/2014/main" id="{26AED578-1AFD-6E50-656F-496F5CC1B1CC}"/>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Why do we cut down trees? </a:t>
            </a:r>
          </a:p>
        </p:txBody>
      </p:sp>
      <p:sp>
        <p:nvSpPr>
          <p:cNvPr id="7" name="Content Placeholder 2">
            <a:extLst>
              <a:ext uri="{FF2B5EF4-FFF2-40B4-BE49-F238E27FC236}">
                <a16:creationId xmlns:a16="http://schemas.microsoft.com/office/drawing/2014/main" id="{1A74548C-F8FD-94FE-3724-44B19E2A5E68}"/>
              </a:ext>
            </a:extLst>
          </p:cNvPr>
          <p:cNvSpPr txBox="1">
            <a:spLocks/>
          </p:cNvSpPr>
          <p:nvPr/>
        </p:nvSpPr>
        <p:spPr>
          <a:xfrm>
            <a:off x="66590" y="673416"/>
            <a:ext cx="12028335" cy="164459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rgbClr val="002060"/>
                </a:solidFill>
                <a:latin typeface="Sassoon Primary Rg" panose="02000606020000020004" charset="0"/>
              </a:rPr>
              <a:t>We learned last lesson about many ways that trees are beneficial to us, including in the fight against climate change, yet deforestation is still happening around the world. </a:t>
            </a:r>
          </a:p>
          <a:p>
            <a:pPr marL="0" indent="0">
              <a:buFont typeface="Arial" panose="020B0604020202020204" pitchFamily="34" charset="0"/>
              <a:buNone/>
            </a:pPr>
            <a:r>
              <a:rPr lang="en-GB" u="sng" dirty="0">
                <a:solidFill>
                  <a:srgbClr val="002060"/>
                </a:solidFill>
                <a:latin typeface="Sassoon Primary Rg" panose="02000606020000020004" charset="0"/>
              </a:rPr>
              <a:t>Think of as many reasons as you can why we cut down trees.</a:t>
            </a:r>
          </a:p>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pic>
        <p:nvPicPr>
          <p:cNvPr id="3" name="Picture 2">
            <a:extLst>
              <a:ext uri="{FF2B5EF4-FFF2-40B4-BE49-F238E27FC236}">
                <a16:creationId xmlns:a16="http://schemas.microsoft.com/office/drawing/2014/main" id="{264E8AD7-8361-7FAF-EEE2-5EA048DF62C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4715" y="2111617"/>
            <a:ext cx="2411722" cy="2195388"/>
          </a:xfrm>
          <a:prstGeom prst="rect">
            <a:avLst/>
          </a:prstGeom>
        </p:spPr>
      </p:pic>
      <p:pic>
        <p:nvPicPr>
          <p:cNvPr id="10" name="Picture 9">
            <a:extLst>
              <a:ext uri="{FF2B5EF4-FFF2-40B4-BE49-F238E27FC236}">
                <a16:creationId xmlns:a16="http://schemas.microsoft.com/office/drawing/2014/main" id="{9E08B003-42DA-214A-1734-0CE4EBAC1C5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92523" y="4147210"/>
            <a:ext cx="1691324" cy="2195388"/>
          </a:xfrm>
          <a:prstGeom prst="rect">
            <a:avLst/>
          </a:prstGeom>
        </p:spPr>
      </p:pic>
      <p:pic>
        <p:nvPicPr>
          <p:cNvPr id="14" name="Picture 13">
            <a:extLst>
              <a:ext uri="{FF2B5EF4-FFF2-40B4-BE49-F238E27FC236}">
                <a16:creationId xmlns:a16="http://schemas.microsoft.com/office/drawing/2014/main" id="{BE0ECBD5-9EB2-B03D-D019-837055650219}"/>
              </a:ext>
            </a:extLst>
          </p:cNvPr>
          <p:cNvPicPr>
            <a:picLocks noChangeAspect="1"/>
          </p:cNvPicPr>
          <p:nvPr/>
        </p:nvPicPr>
        <p:blipFill>
          <a:blip r:embed="rId5"/>
          <a:stretch>
            <a:fillRect/>
          </a:stretch>
        </p:blipFill>
        <p:spPr>
          <a:xfrm>
            <a:off x="9111850" y="2084314"/>
            <a:ext cx="2663575" cy="1814220"/>
          </a:xfrm>
          <a:prstGeom prst="rect">
            <a:avLst/>
          </a:prstGeom>
        </p:spPr>
      </p:pic>
      <p:pic>
        <p:nvPicPr>
          <p:cNvPr id="16" name="Picture 15">
            <a:extLst>
              <a:ext uri="{FF2B5EF4-FFF2-40B4-BE49-F238E27FC236}">
                <a16:creationId xmlns:a16="http://schemas.microsoft.com/office/drawing/2014/main" id="{8DB8D608-3E99-05F8-E113-3B541F5218D6}"/>
              </a:ext>
            </a:extLst>
          </p:cNvPr>
          <p:cNvPicPr>
            <a:picLocks noChangeAspect="1"/>
          </p:cNvPicPr>
          <p:nvPr/>
        </p:nvPicPr>
        <p:blipFill>
          <a:blip r:embed="rId6"/>
          <a:stretch>
            <a:fillRect/>
          </a:stretch>
        </p:blipFill>
        <p:spPr>
          <a:xfrm>
            <a:off x="2290898" y="2391233"/>
            <a:ext cx="3261643" cy="2149026"/>
          </a:xfrm>
          <a:prstGeom prst="rect">
            <a:avLst/>
          </a:prstGeom>
        </p:spPr>
      </p:pic>
      <p:pic>
        <p:nvPicPr>
          <p:cNvPr id="18" name="Picture 17">
            <a:extLst>
              <a:ext uri="{FF2B5EF4-FFF2-40B4-BE49-F238E27FC236}">
                <a16:creationId xmlns:a16="http://schemas.microsoft.com/office/drawing/2014/main" id="{7FF3B90D-1393-E0B5-BF04-927862A08963}"/>
              </a:ext>
            </a:extLst>
          </p:cNvPr>
          <p:cNvPicPr>
            <a:picLocks noChangeAspect="1"/>
          </p:cNvPicPr>
          <p:nvPr/>
        </p:nvPicPr>
        <p:blipFill>
          <a:blip r:embed="rId7"/>
          <a:stretch>
            <a:fillRect/>
          </a:stretch>
        </p:blipFill>
        <p:spPr>
          <a:xfrm>
            <a:off x="2381085" y="4774762"/>
            <a:ext cx="3276884" cy="1409822"/>
          </a:xfrm>
          <a:prstGeom prst="rect">
            <a:avLst/>
          </a:prstGeom>
        </p:spPr>
      </p:pic>
      <p:pic>
        <p:nvPicPr>
          <p:cNvPr id="20" name="Picture 19">
            <a:extLst>
              <a:ext uri="{FF2B5EF4-FFF2-40B4-BE49-F238E27FC236}">
                <a16:creationId xmlns:a16="http://schemas.microsoft.com/office/drawing/2014/main" id="{A5120580-AC73-68D9-56C1-19DE9FE3DB0A}"/>
              </a:ext>
            </a:extLst>
          </p:cNvPr>
          <p:cNvPicPr>
            <a:picLocks noChangeAspect="1"/>
          </p:cNvPicPr>
          <p:nvPr/>
        </p:nvPicPr>
        <p:blipFill>
          <a:blip r:embed="rId8"/>
          <a:stretch>
            <a:fillRect/>
          </a:stretch>
        </p:blipFill>
        <p:spPr>
          <a:xfrm>
            <a:off x="5784397" y="2331526"/>
            <a:ext cx="2772864" cy="2034717"/>
          </a:xfrm>
          <a:prstGeom prst="rect">
            <a:avLst/>
          </a:prstGeom>
        </p:spPr>
      </p:pic>
      <p:pic>
        <p:nvPicPr>
          <p:cNvPr id="22" name="Picture 21">
            <a:extLst>
              <a:ext uri="{FF2B5EF4-FFF2-40B4-BE49-F238E27FC236}">
                <a16:creationId xmlns:a16="http://schemas.microsoft.com/office/drawing/2014/main" id="{D82CE9FA-57C8-682B-6ED4-B5723404E52F}"/>
              </a:ext>
            </a:extLst>
          </p:cNvPr>
          <p:cNvPicPr>
            <a:picLocks noChangeAspect="1"/>
          </p:cNvPicPr>
          <p:nvPr/>
        </p:nvPicPr>
        <p:blipFill>
          <a:blip r:embed="rId9"/>
          <a:srcRect t="23761" b="5466"/>
          <a:stretch>
            <a:fillRect/>
          </a:stretch>
        </p:blipFill>
        <p:spPr>
          <a:xfrm>
            <a:off x="5925748" y="4570137"/>
            <a:ext cx="2621846" cy="1644591"/>
          </a:xfrm>
          <a:prstGeom prst="rect">
            <a:avLst/>
          </a:prstGeom>
        </p:spPr>
      </p:pic>
      <p:pic>
        <p:nvPicPr>
          <p:cNvPr id="24" name="Picture 23">
            <a:extLst>
              <a:ext uri="{FF2B5EF4-FFF2-40B4-BE49-F238E27FC236}">
                <a16:creationId xmlns:a16="http://schemas.microsoft.com/office/drawing/2014/main" id="{A5C727CC-333D-1AEE-75BF-D06D42516F50}"/>
              </a:ext>
            </a:extLst>
          </p:cNvPr>
          <p:cNvPicPr>
            <a:picLocks noChangeAspect="1"/>
          </p:cNvPicPr>
          <p:nvPr/>
        </p:nvPicPr>
        <p:blipFill>
          <a:blip r:embed="rId10"/>
          <a:stretch>
            <a:fillRect/>
          </a:stretch>
        </p:blipFill>
        <p:spPr>
          <a:xfrm>
            <a:off x="8957772" y="3965057"/>
            <a:ext cx="3076879" cy="1619410"/>
          </a:xfrm>
          <a:prstGeom prst="rect">
            <a:avLst/>
          </a:prstGeom>
        </p:spPr>
      </p:pic>
    </p:spTree>
    <p:extLst>
      <p:ext uri="{BB962C8B-B14F-4D97-AF65-F5344CB8AC3E}">
        <p14:creationId xmlns:p14="http://schemas.microsoft.com/office/powerpoint/2010/main" val="129651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24AA8-FC8D-DED1-2D6B-3981A91BA8B7}"/>
            </a:ext>
          </a:extLst>
        </p:cNvPr>
        <p:cNvGrpSpPr/>
        <p:nvPr/>
      </p:nvGrpSpPr>
      <p:grpSpPr>
        <a:xfrm>
          <a:off x="0" y="0"/>
          <a:ext cx="0" cy="0"/>
          <a:chOff x="0" y="0"/>
          <a:chExt cx="0" cy="0"/>
        </a:xfrm>
      </p:grpSpPr>
      <p:sp>
        <p:nvSpPr>
          <p:cNvPr id="4" name="Title 12">
            <a:extLst>
              <a:ext uri="{FF2B5EF4-FFF2-40B4-BE49-F238E27FC236}">
                <a16:creationId xmlns:a16="http://schemas.microsoft.com/office/drawing/2014/main" id="{E36F472E-1C30-79E4-2F1A-8EAADF3849BF}"/>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Why do we cut down trees? </a:t>
            </a:r>
          </a:p>
        </p:txBody>
      </p:sp>
      <p:sp>
        <p:nvSpPr>
          <p:cNvPr id="7" name="Content Placeholder 2">
            <a:extLst>
              <a:ext uri="{FF2B5EF4-FFF2-40B4-BE49-F238E27FC236}">
                <a16:creationId xmlns:a16="http://schemas.microsoft.com/office/drawing/2014/main" id="{75F42299-5515-AB6D-D1F4-6E1D70AB606A}"/>
              </a:ext>
            </a:extLst>
          </p:cNvPr>
          <p:cNvSpPr txBox="1">
            <a:spLocks/>
          </p:cNvSpPr>
          <p:nvPr/>
        </p:nvSpPr>
        <p:spPr>
          <a:xfrm>
            <a:off x="292523" y="891779"/>
            <a:ext cx="10515600" cy="16445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All countries do not deforest equally, why do you think this is?</a:t>
            </a:r>
          </a:p>
          <a:p>
            <a:pPr marL="0" indent="0">
              <a:buFont typeface="Arial" panose="020B0604020202020204" pitchFamily="34" charset="0"/>
              <a:buNone/>
            </a:pPr>
            <a:endParaRPr lang="en-GB" u="sng" dirty="0">
              <a:solidFill>
                <a:srgbClr val="002060"/>
              </a:solidFill>
              <a:latin typeface="Sassoon Primary Rg" panose="02000606020000020004" charset="0"/>
            </a:endParaRPr>
          </a:p>
          <a:p>
            <a:pPr marL="0" indent="0">
              <a:buFont typeface="Arial" panose="020B0604020202020204" pitchFamily="34" charset="0"/>
              <a:buNone/>
            </a:pPr>
            <a:endParaRPr lang="en-GB" u="sng" dirty="0"/>
          </a:p>
        </p:txBody>
      </p:sp>
      <p:grpSp>
        <p:nvGrpSpPr>
          <p:cNvPr id="11" name="Group 10">
            <a:extLst>
              <a:ext uri="{FF2B5EF4-FFF2-40B4-BE49-F238E27FC236}">
                <a16:creationId xmlns:a16="http://schemas.microsoft.com/office/drawing/2014/main" id="{87E499AA-1148-6BC0-1B82-F8D4D725776B}"/>
              </a:ext>
            </a:extLst>
          </p:cNvPr>
          <p:cNvGrpSpPr/>
          <p:nvPr/>
        </p:nvGrpSpPr>
        <p:grpSpPr>
          <a:xfrm>
            <a:off x="1077039" y="1359030"/>
            <a:ext cx="9492989" cy="5117132"/>
            <a:chOff x="1762840" y="1458261"/>
            <a:chExt cx="7879764" cy="4465255"/>
          </a:xfrm>
        </p:grpSpPr>
        <p:pic>
          <p:nvPicPr>
            <p:cNvPr id="8" name="Picture 7">
              <a:extLst>
                <a:ext uri="{FF2B5EF4-FFF2-40B4-BE49-F238E27FC236}">
                  <a16:creationId xmlns:a16="http://schemas.microsoft.com/office/drawing/2014/main" id="{A11D0F0E-B6FC-3A8C-6FBA-F018B09E9A24}"/>
                </a:ext>
              </a:extLst>
            </p:cNvPr>
            <p:cNvPicPr>
              <a:picLocks noChangeAspect="1"/>
            </p:cNvPicPr>
            <p:nvPr/>
          </p:nvPicPr>
          <p:blipFill>
            <a:blip r:embed="rId3"/>
            <a:srcRect b="91032"/>
            <a:stretch>
              <a:fillRect/>
            </a:stretch>
          </p:blipFill>
          <p:spPr>
            <a:xfrm>
              <a:off x="1762840" y="1458261"/>
              <a:ext cx="7879763" cy="490707"/>
            </a:xfrm>
            <a:prstGeom prst="rect">
              <a:avLst/>
            </a:prstGeom>
          </p:spPr>
        </p:pic>
        <p:pic>
          <p:nvPicPr>
            <p:cNvPr id="10" name="Picture 9">
              <a:extLst>
                <a:ext uri="{FF2B5EF4-FFF2-40B4-BE49-F238E27FC236}">
                  <a16:creationId xmlns:a16="http://schemas.microsoft.com/office/drawing/2014/main" id="{D7A06D6D-6531-4109-0996-43CD64FE0A8B}"/>
                </a:ext>
              </a:extLst>
            </p:cNvPr>
            <p:cNvPicPr>
              <a:picLocks noChangeAspect="1"/>
            </p:cNvPicPr>
            <p:nvPr/>
          </p:nvPicPr>
          <p:blipFill>
            <a:blip r:embed="rId3"/>
            <a:srcRect t="16577" b="22084"/>
            <a:stretch>
              <a:fillRect/>
            </a:stretch>
          </p:blipFill>
          <p:spPr>
            <a:xfrm>
              <a:off x="1762841" y="1902347"/>
              <a:ext cx="7879763" cy="3356303"/>
            </a:xfrm>
            <a:prstGeom prst="rect">
              <a:avLst/>
            </a:prstGeom>
          </p:spPr>
        </p:pic>
        <p:pic>
          <p:nvPicPr>
            <p:cNvPr id="6" name="Picture 5">
              <a:extLst>
                <a:ext uri="{FF2B5EF4-FFF2-40B4-BE49-F238E27FC236}">
                  <a16:creationId xmlns:a16="http://schemas.microsoft.com/office/drawing/2014/main" id="{87C2F788-E517-A907-C80D-221ECEDE46AF}"/>
                </a:ext>
              </a:extLst>
            </p:cNvPr>
            <p:cNvPicPr>
              <a:picLocks noChangeAspect="1"/>
            </p:cNvPicPr>
            <p:nvPr/>
          </p:nvPicPr>
          <p:blipFill>
            <a:blip r:embed="rId3"/>
            <a:srcRect t="83240" b="2778"/>
            <a:stretch>
              <a:fillRect/>
            </a:stretch>
          </p:blipFill>
          <p:spPr>
            <a:xfrm>
              <a:off x="1762840" y="5158446"/>
              <a:ext cx="7879763" cy="765070"/>
            </a:xfrm>
            <a:prstGeom prst="rect">
              <a:avLst/>
            </a:prstGeom>
          </p:spPr>
        </p:pic>
      </p:grpSp>
    </p:spTree>
    <p:extLst>
      <p:ext uri="{BB962C8B-B14F-4D97-AF65-F5344CB8AC3E}">
        <p14:creationId xmlns:p14="http://schemas.microsoft.com/office/powerpoint/2010/main" val="2003914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B342-32EA-7E57-FE99-598F5AF87FCF}"/>
              </a:ext>
            </a:extLst>
          </p:cNvPr>
          <p:cNvSpPr>
            <a:spLocks noGrp="1"/>
          </p:cNvSpPr>
          <p:nvPr>
            <p:ph idx="1"/>
          </p:nvPr>
        </p:nvSpPr>
        <p:spPr>
          <a:xfrm>
            <a:off x="292523" y="881542"/>
            <a:ext cx="10515600" cy="4351338"/>
          </a:xfrm>
        </p:spPr>
        <p:txBody>
          <a:bodyPr/>
          <a:lstStyle/>
          <a:p>
            <a:pPr marL="0" indent="0">
              <a:buNone/>
            </a:pPr>
            <a:r>
              <a:rPr lang="en-GB" dirty="0">
                <a:solidFill>
                  <a:srgbClr val="002060"/>
                </a:solidFill>
                <a:latin typeface="Sassoon Primary Rg" panose="02000606020000020004" charset="0"/>
              </a:rPr>
              <a:t>Before humans inhabited the UK, it was covered in forest.</a:t>
            </a:r>
          </a:p>
          <a:p>
            <a:r>
              <a:rPr lang="en-GB" dirty="0">
                <a:solidFill>
                  <a:srgbClr val="002060"/>
                </a:solidFill>
                <a:latin typeface="Sassoon Primary Rg" panose="02000606020000020004" charset="0"/>
              </a:rPr>
              <a:t>Why did they cut it down? </a:t>
            </a:r>
          </a:p>
          <a:p>
            <a:r>
              <a:rPr lang="en-GB" dirty="0">
                <a:solidFill>
                  <a:srgbClr val="002060"/>
                </a:solidFill>
                <a:latin typeface="Sassoon Primary Rg" panose="02000606020000020004" charset="0"/>
              </a:rPr>
              <a:t>How did it help the country to develop?</a:t>
            </a:r>
          </a:p>
        </p:txBody>
      </p:sp>
      <p:pic>
        <p:nvPicPr>
          <p:cNvPr id="5" name="Picture 4">
            <a:extLst>
              <a:ext uri="{FF2B5EF4-FFF2-40B4-BE49-F238E27FC236}">
                <a16:creationId xmlns:a16="http://schemas.microsoft.com/office/drawing/2014/main" id="{9D6358D9-807D-81C7-757C-A14CDBBAA274}"/>
              </a:ext>
            </a:extLst>
          </p:cNvPr>
          <p:cNvPicPr>
            <a:picLocks noChangeAspect="1"/>
          </p:cNvPicPr>
          <p:nvPr/>
        </p:nvPicPr>
        <p:blipFill>
          <a:blip r:embed="rId3"/>
          <a:stretch>
            <a:fillRect/>
          </a:stretch>
        </p:blipFill>
        <p:spPr>
          <a:xfrm>
            <a:off x="118970" y="2812026"/>
            <a:ext cx="3899875" cy="2580864"/>
          </a:xfrm>
          <a:prstGeom prst="roundRect">
            <a:avLst/>
          </a:prstGeom>
        </p:spPr>
      </p:pic>
      <p:pic>
        <p:nvPicPr>
          <p:cNvPr id="7" name="Picture 6">
            <a:extLst>
              <a:ext uri="{FF2B5EF4-FFF2-40B4-BE49-F238E27FC236}">
                <a16:creationId xmlns:a16="http://schemas.microsoft.com/office/drawing/2014/main" id="{B86AB560-EDE4-BD1F-4B00-730CB7B3E6EF}"/>
              </a:ext>
            </a:extLst>
          </p:cNvPr>
          <p:cNvPicPr>
            <a:picLocks noChangeAspect="1"/>
          </p:cNvPicPr>
          <p:nvPr/>
        </p:nvPicPr>
        <p:blipFill>
          <a:blip r:embed="rId4"/>
          <a:stretch>
            <a:fillRect/>
          </a:stretch>
        </p:blipFill>
        <p:spPr>
          <a:xfrm>
            <a:off x="4103657" y="2787736"/>
            <a:ext cx="3906530" cy="2580864"/>
          </a:xfrm>
          <a:prstGeom prst="roundRect">
            <a:avLst/>
          </a:prstGeom>
        </p:spPr>
      </p:pic>
      <p:pic>
        <p:nvPicPr>
          <p:cNvPr id="9" name="Picture 8">
            <a:extLst>
              <a:ext uri="{FF2B5EF4-FFF2-40B4-BE49-F238E27FC236}">
                <a16:creationId xmlns:a16="http://schemas.microsoft.com/office/drawing/2014/main" id="{5A8F6B0C-D93A-0CB5-E88D-1C62238C9808}"/>
              </a:ext>
            </a:extLst>
          </p:cNvPr>
          <p:cNvPicPr>
            <a:picLocks noChangeAspect="1"/>
          </p:cNvPicPr>
          <p:nvPr/>
        </p:nvPicPr>
        <p:blipFill>
          <a:blip r:embed="rId5"/>
          <a:stretch>
            <a:fillRect/>
          </a:stretch>
        </p:blipFill>
        <p:spPr>
          <a:xfrm>
            <a:off x="8094999" y="2787736"/>
            <a:ext cx="3939678" cy="2580864"/>
          </a:xfrm>
          <a:prstGeom prst="roundRect">
            <a:avLst/>
          </a:prstGeom>
        </p:spPr>
      </p:pic>
      <p:sp>
        <p:nvSpPr>
          <p:cNvPr id="12" name="Title 12">
            <a:extLst>
              <a:ext uri="{FF2B5EF4-FFF2-40B4-BE49-F238E27FC236}">
                <a16:creationId xmlns:a16="http://schemas.microsoft.com/office/drawing/2014/main" id="{87A548E4-652B-F11B-90E7-2F4B69DF2659}"/>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Deforestation In The UK</a:t>
            </a:r>
          </a:p>
        </p:txBody>
      </p:sp>
      <p:pic>
        <p:nvPicPr>
          <p:cNvPr id="4" name="Picture 3">
            <a:extLst>
              <a:ext uri="{FF2B5EF4-FFF2-40B4-BE49-F238E27FC236}">
                <a16:creationId xmlns:a16="http://schemas.microsoft.com/office/drawing/2014/main" id="{F835E6A1-47D3-9CD9-5A39-8FAB67A9387B}"/>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857140" y="112322"/>
            <a:ext cx="2042337" cy="2171888"/>
          </a:xfrm>
          <a:prstGeom prst="rect">
            <a:avLst/>
          </a:prstGeom>
        </p:spPr>
      </p:pic>
    </p:spTree>
    <p:extLst>
      <p:ext uri="{BB962C8B-B14F-4D97-AF65-F5344CB8AC3E}">
        <p14:creationId xmlns:p14="http://schemas.microsoft.com/office/powerpoint/2010/main" val="4156267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B342-32EA-7E57-FE99-598F5AF87FCF}"/>
              </a:ext>
            </a:extLst>
          </p:cNvPr>
          <p:cNvSpPr>
            <a:spLocks noGrp="1"/>
          </p:cNvSpPr>
          <p:nvPr>
            <p:ph idx="1"/>
          </p:nvPr>
        </p:nvSpPr>
        <p:spPr>
          <a:xfrm>
            <a:off x="292523" y="851334"/>
            <a:ext cx="10515600" cy="4351338"/>
          </a:xfrm>
        </p:spPr>
        <p:txBody>
          <a:bodyPr/>
          <a:lstStyle/>
          <a:p>
            <a:pPr marL="0" indent="0">
              <a:buNone/>
            </a:pPr>
            <a:r>
              <a:rPr lang="en-GB" dirty="0">
                <a:solidFill>
                  <a:srgbClr val="002060"/>
                </a:solidFill>
                <a:latin typeface="Sassoon Primary Rg" panose="02000606020000020004" charset="0"/>
              </a:rPr>
              <a:t>Other countries, such as Brazil still have vast amounts of forest left. </a:t>
            </a:r>
          </a:p>
          <a:p>
            <a:r>
              <a:rPr lang="en-GB" dirty="0">
                <a:solidFill>
                  <a:srgbClr val="002060"/>
                </a:solidFill>
                <a:latin typeface="Sassoon Primary Rg" panose="02000606020000020004" charset="0"/>
              </a:rPr>
              <a:t>How could this benefit them?</a:t>
            </a:r>
          </a:p>
          <a:p>
            <a:r>
              <a:rPr lang="en-GB" dirty="0">
                <a:solidFill>
                  <a:srgbClr val="002060"/>
                </a:solidFill>
                <a:latin typeface="Sassoon Primary Rg" panose="02000606020000020004" charset="0"/>
              </a:rPr>
              <a:t>Why may they want to cut them down?</a:t>
            </a:r>
          </a:p>
        </p:txBody>
      </p:sp>
      <p:pic>
        <p:nvPicPr>
          <p:cNvPr id="5" name="Picture 4">
            <a:extLst>
              <a:ext uri="{FF2B5EF4-FFF2-40B4-BE49-F238E27FC236}">
                <a16:creationId xmlns:a16="http://schemas.microsoft.com/office/drawing/2014/main" id="{986A1841-F6F4-7322-5AB1-12A6396EF3D6}"/>
              </a:ext>
            </a:extLst>
          </p:cNvPr>
          <p:cNvPicPr>
            <a:picLocks noChangeAspect="1"/>
          </p:cNvPicPr>
          <p:nvPr/>
        </p:nvPicPr>
        <p:blipFill>
          <a:blip r:embed="rId3"/>
          <a:stretch>
            <a:fillRect/>
          </a:stretch>
        </p:blipFill>
        <p:spPr>
          <a:xfrm>
            <a:off x="152073" y="2996975"/>
            <a:ext cx="4116202" cy="2607694"/>
          </a:xfrm>
          <a:prstGeom prst="roundRect">
            <a:avLst/>
          </a:prstGeom>
        </p:spPr>
      </p:pic>
      <p:pic>
        <p:nvPicPr>
          <p:cNvPr id="7" name="Picture 6">
            <a:extLst>
              <a:ext uri="{FF2B5EF4-FFF2-40B4-BE49-F238E27FC236}">
                <a16:creationId xmlns:a16="http://schemas.microsoft.com/office/drawing/2014/main" id="{8DEE548C-6EFD-224E-A1DB-297625A5A39A}"/>
              </a:ext>
            </a:extLst>
          </p:cNvPr>
          <p:cNvPicPr>
            <a:picLocks noChangeAspect="1"/>
          </p:cNvPicPr>
          <p:nvPr/>
        </p:nvPicPr>
        <p:blipFill>
          <a:blip r:embed="rId4"/>
          <a:stretch>
            <a:fillRect/>
          </a:stretch>
        </p:blipFill>
        <p:spPr>
          <a:xfrm>
            <a:off x="8098693" y="3027003"/>
            <a:ext cx="3908083" cy="2621544"/>
          </a:xfrm>
          <a:prstGeom prst="roundRect">
            <a:avLst/>
          </a:prstGeom>
        </p:spPr>
      </p:pic>
      <p:sp>
        <p:nvSpPr>
          <p:cNvPr id="10" name="Title 12">
            <a:extLst>
              <a:ext uri="{FF2B5EF4-FFF2-40B4-BE49-F238E27FC236}">
                <a16:creationId xmlns:a16="http://schemas.microsoft.com/office/drawing/2014/main" id="{7A8372C9-E95C-D849-AC83-813A392827C3}"/>
              </a:ext>
            </a:extLst>
          </p:cNvPr>
          <p:cNvSpPr txBox="1">
            <a:spLocks/>
          </p:cNvSpPr>
          <p:nvPr/>
        </p:nvSpPr>
        <p:spPr>
          <a:xfrm>
            <a:off x="292523" y="29787"/>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Deforestation In Brazil</a:t>
            </a:r>
          </a:p>
        </p:txBody>
      </p:sp>
      <p:pic>
        <p:nvPicPr>
          <p:cNvPr id="12" name="Picture 11">
            <a:extLst>
              <a:ext uri="{FF2B5EF4-FFF2-40B4-BE49-F238E27FC236}">
                <a16:creationId xmlns:a16="http://schemas.microsoft.com/office/drawing/2014/main" id="{45B13CBB-4455-5DE6-E8E9-C1A1851249FB}"/>
              </a:ext>
            </a:extLst>
          </p:cNvPr>
          <p:cNvPicPr>
            <a:picLocks noChangeAspect="1"/>
          </p:cNvPicPr>
          <p:nvPr/>
        </p:nvPicPr>
        <p:blipFill>
          <a:blip r:embed="rId5"/>
          <a:stretch>
            <a:fillRect/>
          </a:stretch>
        </p:blipFill>
        <p:spPr>
          <a:xfrm>
            <a:off x="4599762" y="3013746"/>
            <a:ext cx="3167443" cy="2634801"/>
          </a:xfrm>
          <a:prstGeom prst="roundRect">
            <a:avLst/>
          </a:prstGeom>
        </p:spPr>
      </p:pic>
      <p:pic>
        <p:nvPicPr>
          <p:cNvPr id="2" name="Picture 1">
            <a:extLst>
              <a:ext uri="{FF2B5EF4-FFF2-40B4-BE49-F238E27FC236}">
                <a16:creationId xmlns:a16="http://schemas.microsoft.com/office/drawing/2014/main" id="{4E658D9B-1C0E-E19B-3DDC-BCA4AAEAD3E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857140" y="112322"/>
            <a:ext cx="2042337" cy="2171888"/>
          </a:xfrm>
          <a:prstGeom prst="rect">
            <a:avLst/>
          </a:prstGeom>
        </p:spPr>
      </p:pic>
    </p:spTree>
    <p:extLst>
      <p:ext uri="{BB962C8B-B14F-4D97-AF65-F5344CB8AC3E}">
        <p14:creationId xmlns:p14="http://schemas.microsoft.com/office/powerpoint/2010/main" val="3564927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B8EE2-9DB5-604B-E8A6-C337A7594C7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A71050-C99A-EA24-3D77-932CCF07683F}"/>
              </a:ext>
            </a:extLst>
          </p:cNvPr>
          <p:cNvSpPr>
            <a:spLocks noGrp="1"/>
          </p:cNvSpPr>
          <p:nvPr>
            <p:ph idx="1"/>
          </p:nvPr>
        </p:nvSpPr>
        <p:spPr>
          <a:xfrm>
            <a:off x="292523" y="1110922"/>
            <a:ext cx="10515600" cy="2318078"/>
          </a:xfrm>
        </p:spPr>
        <p:txBody>
          <a:bodyPr>
            <a:normAutofit/>
          </a:bodyPr>
          <a:lstStyle/>
          <a:p>
            <a:pPr marL="0" indent="0">
              <a:buNone/>
            </a:pPr>
            <a:r>
              <a:rPr lang="en-GB" dirty="0">
                <a:solidFill>
                  <a:srgbClr val="002060"/>
                </a:solidFill>
                <a:latin typeface="Sassoon Primary Rg" panose="02000606020000020004" charset="0"/>
              </a:rPr>
              <a:t>There are both positive and negative impacts of deforestation. </a:t>
            </a:r>
          </a:p>
          <a:p>
            <a:r>
              <a:rPr lang="en-GB" dirty="0">
                <a:solidFill>
                  <a:srgbClr val="002060"/>
                </a:solidFill>
                <a:latin typeface="Sassoon Primary Rg" panose="02000606020000020004" charset="0"/>
              </a:rPr>
              <a:t>What are the social impacts of deforestation?</a:t>
            </a:r>
          </a:p>
          <a:p>
            <a:r>
              <a:rPr lang="en-GB" dirty="0">
                <a:solidFill>
                  <a:srgbClr val="002060"/>
                </a:solidFill>
                <a:latin typeface="Sassoon Primary Rg" panose="02000606020000020004" charset="0"/>
              </a:rPr>
              <a:t>What are the economic impacts of deforestation?</a:t>
            </a:r>
          </a:p>
          <a:p>
            <a:r>
              <a:rPr lang="en-GB" dirty="0">
                <a:solidFill>
                  <a:srgbClr val="002060"/>
                </a:solidFill>
                <a:latin typeface="Sassoon Primary Rg" panose="02000606020000020004" charset="0"/>
              </a:rPr>
              <a:t>What are the environmental impacts of deforestation?</a:t>
            </a: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D80A52BF-9081-E12D-D5B7-646DCE3EAE88}"/>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What are the impacts of deforestation?</a:t>
            </a:r>
          </a:p>
        </p:txBody>
      </p:sp>
      <p:sp>
        <p:nvSpPr>
          <p:cNvPr id="4" name="Content Placeholder 2">
            <a:extLst>
              <a:ext uri="{FF2B5EF4-FFF2-40B4-BE49-F238E27FC236}">
                <a16:creationId xmlns:a16="http://schemas.microsoft.com/office/drawing/2014/main" id="{A3B38F16-F1E8-925D-E9F9-C7C3090DE175}"/>
              </a:ext>
            </a:extLst>
          </p:cNvPr>
          <p:cNvSpPr txBox="1">
            <a:spLocks/>
          </p:cNvSpPr>
          <p:nvPr/>
        </p:nvSpPr>
        <p:spPr>
          <a:xfrm>
            <a:off x="444923" y="342900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50F2AF4F-6758-A5CF-AFBF-FA5E4584DD83}"/>
              </a:ext>
            </a:extLst>
          </p:cNvPr>
          <p:cNvSpPr txBox="1">
            <a:spLocks/>
          </p:cNvSpPr>
          <p:nvPr/>
        </p:nvSpPr>
        <p:spPr>
          <a:xfrm>
            <a:off x="292523" y="3560207"/>
            <a:ext cx="10515600" cy="23180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How are the social, economic and environmental impacts linked to one another? </a:t>
            </a:r>
          </a:p>
          <a:p>
            <a:endParaRPr lang="en-GB" u="sng" dirty="0">
              <a:solidFill>
                <a:srgbClr val="002060"/>
              </a:solidFill>
              <a:latin typeface="Sassoon Primary Rg" panose="02000606020000020004" charset="0"/>
            </a:endParaRPr>
          </a:p>
          <a:p>
            <a:pPr marL="0" indent="0">
              <a:buFont typeface="Arial" panose="020B0604020202020204" pitchFamily="34" charset="0"/>
              <a:buNone/>
            </a:pPr>
            <a:endParaRPr lang="en-GB" u="sng" dirty="0">
              <a:solidFill>
                <a:srgbClr val="002060"/>
              </a:solidFill>
              <a:latin typeface="Sassoon Primary Rg" panose="02000606020000020004" charset="0"/>
            </a:endParaRPr>
          </a:p>
        </p:txBody>
      </p:sp>
      <p:pic>
        <p:nvPicPr>
          <p:cNvPr id="2" name="Picture 1">
            <a:extLst>
              <a:ext uri="{FF2B5EF4-FFF2-40B4-BE49-F238E27FC236}">
                <a16:creationId xmlns:a16="http://schemas.microsoft.com/office/drawing/2014/main" id="{190FEB4B-FEF7-602B-2F16-D1A612EE09C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857140" y="112322"/>
            <a:ext cx="2042337" cy="2171888"/>
          </a:xfrm>
          <a:prstGeom prst="rect">
            <a:avLst/>
          </a:prstGeom>
        </p:spPr>
      </p:pic>
    </p:spTree>
    <p:extLst>
      <p:ext uri="{BB962C8B-B14F-4D97-AF65-F5344CB8AC3E}">
        <p14:creationId xmlns:p14="http://schemas.microsoft.com/office/powerpoint/2010/main" val="1555987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28A4A-5FC4-7CF0-5EDD-8DEE0AECDAA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CC93CD-F26A-75FF-8B55-438E4A242C32}"/>
              </a:ext>
            </a:extLst>
          </p:cNvPr>
          <p:cNvSpPr>
            <a:spLocks noGrp="1"/>
          </p:cNvSpPr>
          <p:nvPr>
            <p:ph idx="1"/>
          </p:nvPr>
        </p:nvSpPr>
        <p:spPr>
          <a:xfrm>
            <a:off x="292523" y="1110922"/>
            <a:ext cx="10515600" cy="2318078"/>
          </a:xfrm>
        </p:spPr>
        <p:txBody>
          <a:bodyPr>
            <a:normAutofit/>
          </a:bodyPr>
          <a:lstStyle/>
          <a:p>
            <a:pPr marL="0" indent="0">
              <a:buNone/>
            </a:pPr>
            <a:r>
              <a:rPr lang="en-GB" dirty="0">
                <a:solidFill>
                  <a:srgbClr val="002060"/>
                </a:solidFill>
                <a:latin typeface="Sassoon Primary Rg" panose="02000606020000020004" charset="0"/>
              </a:rPr>
              <a:t>There are both positive and negative impacts of deforestation. </a:t>
            </a:r>
          </a:p>
          <a:p>
            <a:r>
              <a:rPr lang="en-GB" dirty="0">
                <a:solidFill>
                  <a:srgbClr val="002060"/>
                </a:solidFill>
                <a:latin typeface="Sassoon Primary Rg" panose="02000606020000020004" charset="0"/>
              </a:rPr>
              <a:t>What are the social impacts of deforestation?</a:t>
            </a:r>
          </a:p>
          <a:p>
            <a:r>
              <a:rPr lang="en-GB" dirty="0">
                <a:solidFill>
                  <a:srgbClr val="002060"/>
                </a:solidFill>
                <a:latin typeface="Sassoon Primary Rg" panose="02000606020000020004" charset="0"/>
              </a:rPr>
              <a:t>What are the economic impacts of deforestation?</a:t>
            </a:r>
          </a:p>
          <a:p>
            <a:r>
              <a:rPr lang="en-GB" dirty="0">
                <a:solidFill>
                  <a:srgbClr val="002060"/>
                </a:solidFill>
                <a:latin typeface="Sassoon Primary Rg" panose="02000606020000020004" charset="0"/>
              </a:rPr>
              <a:t>What are the environmental impacts of deforestation?</a:t>
            </a: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40520676-4D84-B41F-E7EA-F1376E106B90}"/>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What are the impacts of deforestation?</a:t>
            </a:r>
          </a:p>
        </p:txBody>
      </p:sp>
      <p:sp>
        <p:nvSpPr>
          <p:cNvPr id="4" name="Content Placeholder 2">
            <a:extLst>
              <a:ext uri="{FF2B5EF4-FFF2-40B4-BE49-F238E27FC236}">
                <a16:creationId xmlns:a16="http://schemas.microsoft.com/office/drawing/2014/main" id="{E74839A2-F27E-74DC-3440-997F9EBBE118}"/>
              </a:ext>
            </a:extLst>
          </p:cNvPr>
          <p:cNvSpPr txBox="1">
            <a:spLocks/>
          </p:cNvSpPr>
          <p:nvPr/>
        </p:nvSpPr>
        <p:spPr>
          <a:xfrm>
            <a:off x="444923" y="342900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EB82C7EF-DD5A-CD4F-36FA-92DF6444EEA9}"/>
              </a:ext>
            </a:extLst>
          </p:cNvPr>
          <p:cNvSpPr txBox="1">
            <a:spLocks/>
          </p:cNvSpPr>
          <p:nvPr/>
        </p:nvSpPr>
        <p:spPr>
          <a:xfrm>
            <a:off x="292523" y="3560207"/>
            <a:ext cx="10515600" cy="23180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Which do you think have the most significant positive impacts? </a:t>
            </a:r>
          </a:p>
          <a:p>
            <a:pPr marL="0" indent="0">
              <a:buFont typeface="Arial" panose="020B0604020202020204" pitchFamily="34" charset="0"/>
              <a:buNone/>
            </a:pPr>
            <a:r>
              <a:rPr lang="en-GB" u="sng" dirty="0">
                <a:solidFill>
                  <a:srgbClr val="002060"/>
                </a:solidFill>
                <a:latin typeface="Sassoon Primary Rg" panose="02000606020000020004" charset="0"/>
              </a:rPr>
              <a:t>Which have the most significant negative impacts?</a:t>
            </a:r>
          </a:p>
          <a:p>
            <a:endParaRPr lang="en-GB" u="sng" dirty="0">
              <a:solidFill>
                <a:srgbClr val="002060"/>
              </a:solidFill>
              <a:latin typeface="Sassoon Primary Rg" panose="02000606020000020004" charset="0"/>
            </a:endParaRPr>
          </a:p>
          <a:p>
            <a:pPr marL="0" indent="0">
              <a:buFont typeface="Arial" panose="020B0604020202020204" pitchFamily="34" charset="0"/>
              <a:buNone/>
            </a:pPr>
            <a:endParaRPr lang="en-GB" u="sng" dirty="0">
              <a:solidFill>
                <a:srgbClr val="002060"/>
              </a:solidFill>
              <a:latin typeface="Sassoon Primary Rg" panose="02000606020000020004" charset="0"/>
            </a:endParaRPr>
          </a:p>
        </p:txBody>
      </p:sp>
      <p:pic>
        <p:nvPicPr>
          <p:cNvPr id="2" name="Picture 1">
            <a:extLst>
              <a:ext uri="{FF2B5EF4-FFF2-40B4-BE49-F238E27FC236}">
                <a16:creationId xmlns:a16="http://schemas.microsoft.com/office/drawing/2014/main" id="{A7C92E41-6519-A5A0-D7BF-86A24547BE3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857140" y="112322"/>
            <a:ext cx="2042337" cy="2171888"/>
          </a:xfrm>
          <a:prstGeom prst="rect">
            <a:avLst/>
          </a:prstGeom>
        </p:spPr>
      </p:pic>
    </p:spTree>
    <p:extLst>
      <p:ext uri="{BB962C8B-B14F-4D97-AF65-F5344CB8AC3E}">
        <p14:creationId xmlns:p14="http://schemas.microsoft.com/office/powerpoint/2010/main" val="3907178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67CE9-9DDF-B1E0-6256-D431AEFF76A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20905-1220-7CC3-F7AB-3BAEC809CC30}"/>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One of the most significant impacts of deforestation is its contribution to Climate Change, which in turn has many negative effects on the planet and its inhabitants. </a:t>
            </a:r>
          </a:p>
          <a:p>
            <a:r>
              <a:rPr lang="en-GB" u="sng" dirty="0">
                <a:solidFill>
                  <a:srgbClr val="002060"/>
                </a:solidFill>
                <a:latin typeface="Sassoon Primary Rg" panose="02000606020000020004" charset="0"/>
              </a:rPr>
              <a:t>Work in pairs and take one card which shows an impact of climate change. </a:t>
            </a:r>
          </a:p>
          <a:p>
            <a:r>
              <a:rPr lang="en-GB" u="sng" dirty="0">
                <a:solidFill>
                  <a:srgbClr val="002060"/>
                </a:solidFill>
                <a:latin typeface="Sassoon Primary Rg" panose="02000606020000020004" charset="0"/>
              </a:rPr>
              <a:t>What is the impact?</a:t>
            </a:r>
          </a:p>
          <a:p>
            <a:r>
              <a:rPr lang="en-GB" u="sng" dirty="0">
                <a:solidFill>
                  <a:srgbClr val="002060"/>
                </a:solidFill>
                <a:latin typeface="Sassoon Primary Rg" panose="02000606020000020004" charset="0"/>
              </a:rPr>
              <a:t>How is it being caused by climate change?</a:t>
            </a:r>
          </a:p>
          <a:p>
            <a:r>
              <a:rPr lang="en-GB" u="sng" dirty="0">
                <a:solidFill>
                  <a:srgbClr val="002060"/>
                </a:solidFill>
                <a:latin typeface="Sassoon Primary Rg" panose="02000606020000020004" charset="0"/>
              </a:rPr>
              <a:t>Who will be impacted by this and how? Come up with as many ideas as you can</a:t>
            </a:r>
          </a:p>
          <a:p>
            <a:endParaRPr lang="en-GB" u="sng" dirty="0">
              <a:solidFill>
                <a:srgbClr val="002060"/>
              </a:solidFill>
              <a:latin typeface="Sassoon Primary Rg" panose="02000606020000020004" charset="0"/>
            </a:endParaRPr>
          </a:p>
          <a:p>
            <a:r>
              <a:rPr lang="en-GB" u="sng" dirty="0">
                <a:solidFill>
                  <a:srgbClr val="002060"/>
                </a:solidFill>
                <a:latin typeface="Sassoon Primary Rg" panose="02000606020000020004" charset="0"/>
              </a:rPr>
              <a:t>Swap cards!</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BFE43329-3CD9-2EB5-90E8-CCA64D36FC10}"/>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What are the impacts of deforestation?</a:t>
            </a:r>
          </a:p>
        </p:txBody>
      </p:sp>
      <p:sp>
        <p:nvSpPr>
          <p:cNvPr id="4" name="Content Placeholder 2">
            <a:extLst>
              <a:ext uri="{FF2B5EF4-FFF2-40B4-BE49-F238E27FC236}">
                <a16:creationId xmlns:a16="http://schemas.microsoft.com/office/drawing/2014/main" id="{90EF2EA3-4013-E55E-212B-D46A3ADA5068}"/>
              </a:ext>
            </a:extLst>
          </p:cNvPr>
          <p:cNvSpPr txBox="1">
            <a:spLocks/>
          </p:cNvSpPr>
          <p:nvPr/>
        </p:nvSpPr>
        <p:spPr>
          <a:xfrm>
            <a:off x="444923" y="342900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434524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DB4D5-6522-F4CC-6D76-FF62CAEFD69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596EB0-D75A-3583-A5E3-39666D113400}"/>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AE10BD78-D57C-BC0A-495E-A3D31C1FDB0C}"/>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8B1E3B91-28A2-E3F9-D767-6A6D900D8CE9}"/>
              </a:ext>
            </a:extLst>
          </p:cNvPr>
          <p:cNvSpPr txBox="1">
            <a:spLocks/>
          </p:cNvSpPr>
          <p:nvPr/>
        </p:nvSpPr>
        <p:spPr>
          <a:xfrm>
            <a:off x="444923" y="342900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grpSp>
        <p:nvGrpSpPr>
          <p:cNvPr id="24" name="Group 23">
            <a:extLst>
              <a:ext uri="{FF2B5EF4-FFF2-40B4-BE49-F238E27FC236}">
                <a16:creationId xmlns:a16="http://schemas.microsoft.com/office/drawing/2014/main" id="{054DEFF7-37E1-F48D-87B4-3E8F68D7D774}"/>
              </a:ext>
            </a:extLst>
          </p:cNvPr>
          <p:cNvGrpSpPr/>
          <p:nvPr/>
        </p:nvGrpSpPr>
        <p:grpSpPr>
          <a:xfrm>
            <a:off x="-521123" y="926606"/>
            <a:ext cx="9534495" cy="4567283"/>
            <a:chOff x="1231477" y="1297282"/>
            <a:chExt cx="8448233" cy="3818917"/>
          </a:xfrm>
        </p:grpSpPr>
        <p:grpSp>
          <p:nvGrpSpPr>
            <p:cNvPr id="2" name="Group 1">
              <a:extLst>
                <a:ext uri="{FF2B5EF4-FFF2-40B4-BE49-F238E27FC236}">
                  <a16:creationId xmlns:a16="http://schemas.microsoft.com/office/drawing/2014/main" id="{50307E78-C5BC-2850-3FC8-501E5B69BEE4}"/>
                </a:ext>
              </a:extLst>
            </p:cNvPr>
            <p:cNvGrpSpPr/>
            <p:nvPr/>
          </p:nvGrpSpPr>
          <p:grpSpPr>
            <a:xfrm>
              <a:off x="1231477" y="1297282"/>
              <a:ext cx="7085673" cy="3818916"/>
              <a:chOff x="5106327" y="2151017"/>
              <a:chExt cx="7085673" cy="3818916"/>
            </a:xfrm>
          </p:grpSpPr>
          <p:pic>
            <p:nvPicPr>
              <p:cNvPr id="5" name="Picture 4">
                <a:extLst>
                  <a:ext uri="{FF2B5EF4-FFF2-40B4-BE49-F238E27FC236}">
                    <a16:creationId xmlns:a16="http://schemas.microsoft.com/office/drawing/2014/main" id="{180697AC-6086-01F7-ECDE-96052F4AE2A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106327" y="2151017"/>
                <a:ext cx="7085673" cy="3535679"/>
              </a:xfrm>
              <a:prstGeom prst="rect">
                <a:avLst/>
              </a:prstGeom>
            </p:spPr>
          </p:pic>
          <p:grpSp>
            <p:nvGrpSpPr>
              <p:cNvPr id="6" name="Group 5">
                <a:extLst>
                  <a:ext uri="{FF2B5EF4-FFF2-40B4-BE49-F238E27FC236}">
                    <a16:creationId xmlns:a16="http://schemas.microsoft.com/office/drawing/2014/main" id="{539B42B8-2CAA-C024-BBBE-0E1D44C683BB}"/>
                  </a:ext>
                </a:extLst>
              </p:cNvPr>
              <p:cNvGrpSpPr/>
              <p:nvPr/>
            </p:nvGrpSpPr>
            <p:grpSpPr>
              <a:xfrm>
                <a:off x="5753935" y="2561233"/>
                <a:ext cx="5253699" cy="3408700"/>
                <a:chOff x="5753935" y="2561233"/>
                <a:chExt cx="5253699" cy="3408700"/>
              </a:xfrm>
            </p:grpSpPr>
            <p:sp>
              <p:nvSpPr>
                <p:cNvPr id="7" name="Rectangle 6">
                  <a:extLst>
                    <a:ext uri="{FF2B5EF4-FFF2-40B4-BE49-F238E27FC236}">
                      <a16:creationId xmlns:a16="http://schemas.microsoft.com/office/drawing/2014/main" id="{076D06A4-3A0D-1F6C-8BD4-CF9D641A9909}"/>
                    </a:ext>
                  </a:extLst>
                </p:cNvPr>
                <p:cNvSpPr/>
                <p:nvPr/>
              </p:nvSpPr>
              <p:spPr>
                <a:xfrm>
                  <a:off x="5759084" y="3831770"/>
                  <a:ext cx="5248550" cy="879567"/>
                </a:xfrm>
                <a:prstGeom prst="rect">
                  <a:avLst/>
                </a:prstGeom>
                <a:solidFill>
                  <a:srgbClr val="FF00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C0FF7FE-429C-140D-BEEE-6B35672826CA}"/>
                    </a:ext>
                  </a:extLst>
                </p:cNvPr>
                <p:cNvSpPr/>
                <p:nvPr/>
              </p:nvSpPr>
              <p:spPr>
                <a:xfrm>
                  <a:off x="5759084" y="3665863"/>
                  <a:ext cx="5248550" cy="168085"/>
                </a:xfrm>
                <a:prstGeom prst="rect">
                  <a:avLst/>
                </a:prstGeom>
                <a:solidFill>
                  <a:schemeClr val="accent4">
                    <a:lumMod val="60000"/>
                    <a:lumOff val="4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66695396-76D0-AA98-187E-E02A408B002D}"/>
                    </a:ext>
                  </a:extLst>
                </p:cNvPr>
                <p:cNvSpPr/>
                <p:nvPr/>
              </p:nvSpPr>
              <p:spPr>
                <a:xfrm>
                  <a:off x="5753935" y="4711337"/>
                  <a:ext cx="5248550" cy="150221"/>
                </a:xfrm>
                <a:prstGeom prst="rect">
                  <a:avLst/>
                </a:prstGeom>
                <a:solidFill>
                  <a:schemeClr val="accent4">
                    <a:lumMod val="60000"/>
                    <a:lumOff val="4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02C58597-68B3-E9CA-1BE2-6EA4040C0331}"/>
                    </a:ext>
                  </a:extLst>
                </p:cNvPr>
                <p:cNvSpPr/>
                <p:nvPr/>
              </p:nvSpPr>
              <p:spPr>
                <a:xfrm>
                  <a:off x="5759084" y="3174273"/>
                  <a:ext cx="5248550" cy="505935"/>
                </a:xfrm>
                <a:prstGeom prst="rect">
                  <a:avLst/>
                </a:prstGeom>
                <a:solidFill>
                  <a:schemeClr val="accent6">
                    <a:lumMod val="75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pic>
              <p:nvPicPr>
                <p:cNvPr id="12" name="Picture 11">
                  <a:extLst>
                    <a:ext uri="{FF2B5EF4-FFF2-40B4-BE49-F238E27FC236}">
                      <a16:creationId xmlns:a16="http://schemas.microsoft.com/office/drawing/2014/main" id="{3DE2EE9F-DB6A-4478-4DF1-4FAEF9AA7445}"/>
                    </a:ext>
                  </a:extLst>
                </p:cNvPr>
                <p:cNvPicPr>
                  <a:picLocks noChangeAspect="1"/>
                </p:cNvPicPr>
                <p:nvPr/>
              </p:nvPicPr>
              <p:blipFill>
                <a:blip r:embed="rId3">
                  <a:clrChange>
                    <a:clrFrom>
                      <a:srgbClr val="FFFFFF"/>
                    </a:clrFrom>
                    <a:clrTo>
                      <a:srgbClr val="FFFFFF">
                        <a:alpha val="0"/>
                      </a:srgbClr>
                    </a:clrTo>
                  </a:clrChange>
                  <a:duotone>
                    <a:prstClr val="black"/>
                    <a:srgbClr val="197600">
                      <a:tint val="45000"/>
                      <a:satMod val="400000"/>
                    </a:srgbClr>
                  </a:duotone>
                </a:blip>
                <a:stretch>
                  <a:fillRect/>
                </a:stretch>
              </p:blipFill>
              <p:spPr>
                <a:xfrm>
                  <a:off x="6574789" y="5330766"/>
                  <a:ext cx="3544571" cy="428831"/>
                </a:xfrm>
                <a:prstGeom prst="rect">
                  <a:avLst/>
                </a:prstGeom>
              </p:spPr>
            </p:pic>
            <p:sp>
              <p:nvSpPr>
                <p:cNvPr id="13" name="Rectangle 12">
                  <a:extLst>
                    <a:ext uri="{FF2B5EF4-FFF2-40B4-BE49-F238E27FC236}">
                      <a16:creationId xmlns:a16="http://schemas.microsoft.com/office/drawing/2014/main" id="{F54E93CD-DA39-D92B-E8A6-ABD9D8A6FE6D}"/>
                    </a:ext>
                  </a:extLst>
                </p:cNvPr>
                <p:cNvSpPr/>
                <p:nvPr/>
              </p:nvSpPr>
              <p:spPr>
                <a:xfrm>
                  <a:off x="5771353" y="4859381"/>
                  <a:ext cx="5231132" cy="497225"/>
                </a:xfrm>
                <a:prstGeom prst="rect">
                  <a:avLst/>
                </a:prstGeom>
                <a:solidFill>
                  <a:schemeClr val="accent6">
                    <a:lumMod val="75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sp>
              <p:nvSpPr>
                <p:cNvPr id="14" name="Rectangle 13">
                  <a:extLst>
                    <a:ext uri="{FF2B5EF4-FFF2-40B4-BE49-F238E27FC236}">
                      <a16:creationId xmlns:a16="http://schemas.microsoft.com/office/drawing/2014/main" id="{E90CFE23-70D4-AA41-5757-D77BDA7C5FCE}"/>
                    </a:ext>
                  </a:extLst>
                </p:cNvPr>
                <p:cNvSpPr/>
                <p:nvPr/>
              </p:nvSpPr>
              <p:spPr>
                <a:xfrm>
                  <a:off x="5753935" y="2561233"/>
                  <a:ext cx="5248550" cy="613040"/>
                </a:xfrm>
                <a:prstGeom prst="rect">
                  <a:avLst/>
                </a:prstGeom>
                <a:solidFill>
                  <a:schemeClr val="accent1">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sp>
              <p:nvSpPr>
                <p:cNvPr id="15" name="Rectangle 14">
                  <a:extLst>
                    <a:ext uri="{FF2B5EF4-FFF2-40B4-BE49-F238E27FC236}">
                      <a16:creationId xmlns:a16="http://schemas.microsoft.com/office/drawing/2014/main" id="{AF58BA33-9BA5-7A41-B3E4-8739FA08A446}"/>
                    </a:ext>
                  </a:extLst>
                </p:cNvPr>
                <p:cNvSpPr/>
                <p:nvPr/>
              </p:nvSpPr>
              <p:spPr>
                <a:xfrm>
                  <a:off x="5771353" y="5356893"/>
                  <a:ext cx="5231132" cy="613040"/>
                </a:xfrm>
                <a:prstGeom prst="rect">
                  <a:avLst/>
                </a:prstGeom>
                <a:solidFill>
                  <a:schemeClr val="accent1">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grpSp>
        </p:grpSp>
        <p:grpSp>
          <p:nvGrpSpPr>
            <p:cNvPr id="16" name="Group 15">
              <a:extLst>
                <a:ext uri="{FF2B5EF4-FFF2-40B4-BE49-F238E27FC236}">
                  <a16:creationId xmlns:a16="http://schemas.microsoft.com/office/drawing/2014/main" id="{FD1297FE-AE40-EC49-3486-BB8F0B2F46EE}"/>
                </a:ext>
              </a:extLst>
            </p:cNvPr>
            <p:cNvGrpSpPr/>
            <p:nvPr/>
          </p:nvGrpSpPr>
          <p:grpSpPr>
            <a:xfrm>
              <a:off x="7116104" y="1704531"/>
              <a:ext cx="2563606" cy="3411668"/>
              <a:chOff x="9628394" y="2284488"/>
              <a:chExt cx="2563606" cy="3439911"/>
            </a:xfrm>
          </p:grpSpPr>
          <p:sp>
            <p:nvSpPr>
              <p:cNvPr id="17" name="Rectangle 16">
                <a:extLst>
                  <a:ext uri="{FF2B5EF4-FFF2-40B4-BE49-F238E27FC236}">
                    <a16:creationId xmlns:a16="http://schemas.microsoft.com/office/drawing/2014/main" id="{E2E2FE6D-C33F-6A77-1750-D6ADB15B4004}"/>
                  </a:ext>
                </a:extLst>
              </p:cNvPr>
              <p:cNvSpPr/>
              <p:nvPr/>
            </p:nvSpPr>
            <p:spPr>
              <a:xfrm>
                <a:off x="9631680" y="3701143"/>
                <a:ext cx="2560319" cy="627017"/>
              </a:xfrm>
              <a:prstGeom prst="rect">
                <a:avLst/>
              </a:prstGeom>
              <a:solidFill>
                <a:srgbClr val="FF00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Tropical Climates (A)</a:t>
                </a:r>
              </a:p>
            </p:txBody>
          </p:sp>
          <p:sp>
            <p:nvSpPr>
              <p:cNvPr id="18" name="Rectangle 17">
                <a:extLst>
                  <a:ext uri="{FF2B5EF4-FFF2-40B4-BE49-F238E27FC236}">
                    <a16:creationId xmlns:a16="http://schemas.microsoft.com/office/drawing/2014/main" id="{E5BB0A65-6A6E-39C5-1D51-742D67447D50}"/>
                  </a:ext>
                </a:extLst>
              </p:cNvPr>
              <p:cNvSpPr/>
              <p:nvPr/>
            </p:nvSpPr>
            <p:spPr>
              <a:xfrm>
                <a:off x="9631681" y="3361509"/>
                <a:ext cx="2560319" cy="301068"/>
              </a:xfrm>
              <a:prstGeom prst="rect">
                <a:avLst/>
              </a:prstGeom>
              <a:solidFill>
                <a:schemeClr val="accent4">
                  <a:lumMod val="40000"/>
                  <a:lumOff val="6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Dry Climates (B)</a:t>
                </a:r>
              </a:p>
            </p:txBody>
          </p:sp>
          <p:sp>
            <p:nvSpPr>
              <p:cNvPr id="19" name="Rectangle 18">
                <a:extLst>
                  <a:ext uri="{FF2B5EF4-FFF2-40B4-BE49-F238E27FC236}">
                    <a16:creationId xmlns:a16="http://schemas.microsoft.com/office/drawing/2014/main" id="{D53FE76C-6E95-2B15-3287-9AF34F085104}"/>
                  </a:ext>
                </a:extLst>
              </p:cNvPr>
              <p:cNvSpPr/>
              <p:nvPr/>
            </p:nvSpPr>
            <p:spPr>
              <a:xfrm>
                <a:off x="9631679" y="4394305"/>
                <a:ext cx="2560319" cy="301068"/>
              </a:xfrm>
              <a:prstGeom prst="rect">
                <a:avLst/>
              </a:prstGeom>
              <a:solidFill>
                <a:schemeClr val="accent4">
                  <a:lumMod val="40000"/>
                  <a:lumOff val="6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Dry Climates (B)</a:t>
                </a:r>
              </a:p>
            </p:txBody>
          </p:sp>
          <p:sp>
            <p:nvSpPr>
              <p:cNvPr id="20" name="Rectangle 19">
                <a:extLst>
                  <a:ext uri="{FF2B5EF4-FFF2-40B4-BE49-F238E27FC236}">
                    <a16:creationId xmlns:a16="http://schemas.microsoft.com/office/drawing/2014/main" id="{5EF11EF0-9665-0006-FCAC-75F226803D39}"/>
                  </a:ext>
                </a:extLst>
              </p:cNvPr>
              <p:cNvSpPr/>
              <p:nvPr/>
            </p:nvSpPr>
            <p:spPr>
              <a:xfrm>
                <a:off x="9631681" y="2902047"/>
                <a:ext cx="2560319" cy="451072"/>
              </a:xfrm>
              <a:prstGeom prst="rect">
                <a:avLst/>
              </a:prstGeom>
              <a:solidFill>
                <a:schemeClr val="accent6">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Temperate (C) and Continental (D) </a:t>
                </a:r>
              </a:p>
            </p:txBody>
          </p:sp>
          <p:sp>
            <p:nvSpPr>
              <p:cNvPr id="21" name="Rectangle 20">
                <a:extLst>
                  <a:ext uri="{FF2B5EF4-FFF2-40B4-BE49-F238E27FC236}">
                    <a16:creationId xmlns:a16="http://schemas.microsoft.com/office/drawing/2014/main" id="{31C14629-45B6-0573-2419-514B6EBFFE8D}"/>
                  </a:ext>
                </a:extLst>
              </p:cNvPr>
              <p:cNvSpPr/>
              <p:nvPr/>
            </p:nvSpPr>
            <p:spPr>
              <a:xfrm>
                <a:off x="9631681" y="4747838"/>
                <a:ext cx="2560319" cy="373638"/>
              </a:xfrm>
              <a:prstGeom prst="rect">
                <a:avLst/>
              </a:prstGeom>
              <a:solidFill>
                <a:schemeClr val="accent6">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Temperate (C) and Continental (D) </a:t>
                </a:r>
              </a:p>
            </p:txBody>
          </p:sp>
          <p:sp>
            <p:nvSpPr>
              <p:cNvPr id="22" name="Rectangle 21">
                <a:extLst>
                  <a:ext uri="{FF2B5EF4-FFF2-40B4-BE49-F238E27FC236}">
                    <a16:creationId xmlns:a16="http://schemas.microsoft.com/office/drawing/2014/main" id="{B6B5237C-B52E-2FA4-2EC0-FA2D6AD7FD1A}"/>
                  </a:ext>
                </a:extLst>
              </p:cNvPr>
              <p:cNvSpPr/>
              <p:nvPr/>
            </p:nvSpPr>
            <p:spPr>
              <a:xfrm>
                <a:off x="9631681" y="2284488"/>
                <a:ext cx="2560319" cy="589365"/>
              </a:xfrm>
              <a:prstGeom prst="rect">
                <a:avLst/>
              </a:prstGeom>
              <a:solidFill>
                <a:schemeClr val="accent1">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Polar Climates (E)</a:t>
                </a:r>
              </a:p>
            </p:txBody>
          </p:sp>
          <p:sp>
            <p:nvSpPr>
              <p:cNvPr id="23" name="Rectangle 22">
                <a:extLst>
                  <a:ext uri="{FF2B5EF4-FFF2-40B4-BE49-F238E27FC236}">
                    <a16:creationId xmlns:a16="http://schemas.microsoft.com/office/drawing/2014/main" id="{54E63CA7-42C4-B893-D387-65257C2687FF}"/>
                  </a:ext>
                </a:extLst>
              </p:cNvPr>
              <p:cNvSpPr/>
              <p:nvPr/>
            </p:nvSpPr>
            <p:spPr>
              <a:xfrm>
                <a:off x="9628394" y="5173851"/>
                <a:ext cx="2560319" cy="550548"/>
              </a:xfrm>
              <a:prstGeom prst="rect">
                <a:avLst/>
              </a:prstGeom>
              <a:solidFill>
                <a:schemeClr val="accent1">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Sassoon Primary Rg" panose="02000606020000020004" charset="0"/>
                  </a:rPr>
                  <a:t>Polar Climates (E)</a:t>
                </a:r>
              </a:p>
            </p:txBody>
          </p:sp>
        </p:grpSp>
      </p:grpSp>
      <p:sp>
        <p:nvSpPr>
          <p:cNvPr id="26" name="TextBox 25">
            <a:extLst>
              <a:ext uri="{FF2B5EF4-FFF2-40B4-BE49-F238E27FC236}">
                <a16:creationId xmlns:a16="http://schemas.microsoft.com/office/drawing/2014/main" id="{CD87F3F0-0857-BB40-A4C2-38C6D4C5CA84}"/>
              </a:ext>
            </a:extLst>
          </p:cNvPr>
          <p:cNvSpPr txBox="1"/>
          <p:nvPr/>
        </p:nvSpPr>
        <p:spPr>
          <a:xfrm>
            <a:off x="9009662" y="1213455"/>
            <a:ext cx="3182338" cy="4401205"/>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The world’s climate can be divided into 5 general groups based on their distance from the equator. </a:t>
            </a:r>
          </a:p>
          <a:p>
            <a:pPr marL="0" indent="0">
              <a:buNone/>
            </a:pPr>
            <a:r>
              <a:rPr lang="en-GB" sz="2800" dirty="0">
                <a:solidFill>
                  <a:srgbClr val="002060"/>
                </a:solidFill>
                <a:latin typeface="Sassoon Primary Rg" panose="02000606020000020004" charset="0"/>
              </a:rPr>
              <a:t>Each group has distinct seasonal patterns of temperature and precipitation. </a:t>
            </a:r>
          </a:p>
        </p:txBody>
      </p:sp>
    </p:spTree>
    <p:extLst>
      <p:ext uri="{BB962C8B-B14F-4D97-AF65-F5344CB8AC3E}">
        <p14:creationId xmlns:p14="http://schemas.microsoft.com/office/powerpoint/2010/main" val="3712579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DF4A-8C43-3E99-AD7D-E20F81B3D0E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5C9F2B-5D4C-547D-1F2F-DF2525BA9C52}"/>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222CA9E7-5374-3B58-0368-284F13F7223D}"/>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3828A1F5-4F21-31DA-18AF-B24998132B17}"/>
              </a:ext>
            </a:extLst>
          </p:cNvPr>
          <p:cNvSpPr txBox="1">
            <a:spLocks/>
          </p:cNvSpPr>
          <p:nvPr/>
        </p:nvSpPr>
        <p:spPr>
          <a:xfrm>
            <a:off x="-4208719" y="859972"/>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grpSp>
        <p:nvGrpSpPr>
          <p:cNvPr id="26" name="Group 25">
            <a:extLst>
              <a:ext uri="{FF2B5EF4-FFF2-40B4-BE49-F238E27FC236}">
                <a16:creationId xmlns:a16="http://schemas.microsoft.com/office/drawing/2014/main" id="{A4191252-E874-4A86-B081-B98DBF0849C7}"/>
              </a:ext>
            </a:extLst>
          </p:cNvPr>
          <p:cNvGrpSpPr/>
          <p:nvPr/>
        </p:nvGrpSpPr>
        <p:grpSpPr>
          <a:xfrm>
            <a:off x="201993" y="1645601"/>
            <a:ext cx="7532046" cy="3969059"/>
            <a:chOff x="2286868" y="1626198"/>
            <a:chExt cx="6442606" cy="3364060"/>
          </a:xfrm>
        </p:grpSpPr>
        <p:pic>
          <p:nvPicPr>
            <p:cNvPr id="24" name="Picture 23">
              <a:extLst>
                <a:ext uri="{FF2B5EF4-FFF2-40B4-BE49-F238E27FC236}">
                  <a16:creationId xmlns:a16="http://schemas.microsoft.com/office/drawing/2014/main" id="{D80E622A-4414-298E-9B0F-961DC972F3C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86868" y="1626198"/>
              <a:ext cx="6442606" cy="3168098"/>
            </a:xfrm>
            <a:prstGeom prst="rect">
              <a:avLst/>
            </a:prstGeom>
          </p:spPr>
        </p:pic>
        <p:pic>
          <p:nvPicPr>
            <p:cNvPr id="25" name="Picture 24">
              <a:extLst>
                <a:ext uri="{FF2B5EF4-FFF2-40B4-BE49-F238E27FC236}">
                  <a16:creationId xmlns:a16="http://schemas.microsoft.com/office/drawing/2014/main" id="{867C63C2-03C3-1D78-37FB-491BF13B4DFC}"/>
                </a:ext>
              </a:extLst>
            </p:cNvPr>
            <p:cNvPicPr>
              <a:picLocks noChangeAspect="1"/>
            </p:cNvPicPr>
            <p:nvPr/>
          </p:nvPicPr>
          <p:blipFill>
            <a:blip r:embed="rId3"/>
            <a:stretch>
              <a:fillRect/>
            </a:stretch>
          </p:blipFill>
          <p:spPr>
            <a:xfrm>
              <a:off x="4529154" y="4761638"/>
              <a:ext cx="2042337" cy="228620"/>
            </a:xfrm>
            <a:prstGeom prst="rect">
              <a:avLst/>
            </a:prstGeom>
          </p:spPr>
        </p:pic>
      </p:grpSp>
      <p:sp>
        <p:nvSpPr>
          <p:cNvPr id="27" name="TextBox 26">
            <a:extLst>
              <a:ext uri="{FF2B5EF4-FFF2-40B4-BE49-F238E27FC236}">
                <a16:creationId xmlns:a16="http://schemas.microsoft.com/office/drawing/2014/main" id="{8833E999-41CA-D372-7A8E-4C88207945EB}"/>
              </a:ext>
            </a:extLst>
          </p:cNvPr>
          <p:cNvSpPr txBox="1"/>
          <p:nvPr/>
        </p:nvSpPr>
        <p:spPr>
          <a:xfrm>
            <a:off x="7824569" y="1213455"/>
            <a:ext cx="4367431" cy="4401205"/>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However, the climate is complex and is dependent on more than just the distance from the equator! </a:t>
            </a:r>
          </a:p>
          <a:p>
            <a:pPr marL="0" indent="0">
              <a:buNone/>
            </a:pPr>
            <a:endParaRPr lang="en-GB" sz="2800" dirty="0">
              <a:solidFill>
                <a:srgbClr val="002060"/>
              </a:solidFill>
              <a:latin typeface="Sassoon Primary Rg" panose="02000606020000020004" charset="0"/>
            </a:endParaRPr>
          </a:p>
          <a:p>
            <a:pPr marL="0" indent="0">
              <a:buNone/>
            </a:pPr>
            <a:r>
              <a:rPr lang="en-GB" sz="2800" dirty="0">
                <a:solidFill>
                  <a:srgbClr val="002060"/>
                </a:solidFill>
                <a:latin typeface="Sassoon Primary Rg" panose="02000606020000020004" charset="0"/>
              </a:rPr>
              <a:t>Therefore, the world can be classified into even more specific groups which help to determine the </a:t>
            </a:r>
            <a:r>
              <a:rPr lang="en-GB" sz="2800" b="1" dirty="0">
                <a:solidFill>
                  <a:srgbClr val="002060"/>
                </a:solidFill>
                <a:latin typeface="Sassoon Primary Rg" panose="02000606020000020004" charset="0"/>
              </a:rPr>
              <a:t>biome</a:t>
            </a:r>
            <a:r>
              <a:rPr lang="en-GB" sz="2800" dirty="0">
                <a:solidFill>
                  <a:srgbClr val="002060"/>
                </a:solidFill>
                <a:latin typeface="Sassoon Primary Rg" panose="02000606020000020004" charset="0"/>
              </a:rPr>
              <a:t> of the area. </a:t>
            </a:r>
          </a:p>
        </p:txBody>
      </p:sp>
    </p:spTree>
    <p:extLst>
      <p:ext uri="{BB962C8B-B14F-4D97-AF65-F5344CB8AC3E}">
        <p14:creationId xmlns:p14="http://schemas.microsoft.com/office/powerpoint/2010/main" val="1874092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42EC8-E621-DB10-E7C6-4613395975A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76B75F-31B1-CFCD-E1E1-47DEA4FFCC4E}"/>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E3F199F1-A70E-2AD9-DF42-032F1B5B9EDF}"/>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grpSp>
        <p:nvGrpSpPr>
          <p:cNvPr id="26" name="Group 25">
            <a:extLst>
              <a:ext uri="{FF2B5EF4-FFF2-40B4-BE49-F238E27FC236}">
                <a16:creationId xmlns:a16="http://schemas.microsoft.com/office/drawing/2014/main" id="{F8329C11-1A76-70B6-664D-83D9DFE50F36}"/>
              </a:ext>
            </a:extLst>
          </p:cNvPr>
          <p:cNvGrpSpPr/>
          <p:nvPr/>
        </p:nvGrpSpPr>
        <p:grpSpPr>
          <a:xfrm>
            <a:off x="201993" y="1645601"/>
            <a:ext cx="7532046" cy="3969059"/>
            <a:chOff x="2286868" y="1626198"/>
            <a:chExt cx="6442606" cy="3364060"/>
          </a:xfrm>
        </p:grpSpPr>
        <p:pic>
          <p:nvPicPr>
            <p:cNvPr id="24" name="Picture 23">
              <a:extLst>
                <a:ext uri="{FF2B5EF4-FFF2-40B4-BE49-F238E27FC236}">
                  <a16:creationId xmlns:a16="http://schemas.microsoft.com/office/drawing/2014/main" id="{23512E95-B0A0-61ED-968E-BA368AEF48B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86868" y="1626198"/>
              <a:ext cx="6442606" cy="3168098"/>
            </a:xfrm>
            <a:prstGeom prst="rect">
              <a:avLst/>
            </a:prstGeom>
          </p:spPr>
        </p:pic>
        <p:pic>
          <p:nvPicPr>
            <p:cNvPr id="25" name="Picture 24">
              <a:extLst>
                <a:ext uri="{FF2B5EF4-FFF2-40B4-BE49-F238E27FC236}">
                  <a16:creationId xmlns:a16="http://schemas.microsoft.com/office/drawing/2014/main" id="{ABB6EFF1-A6CB-2909-DABA-3670BBD564AD}"/>
                </a:ext>
              </a:extLst>
            </p:cNvPr>
            <p:cNvPicPr>
              <a:picLocks noChangeAspect="1"/>
            </p:cNvPicPr>
            <p:nvPr/>
          </p:nvPicPr>
          <p:blipFill>
            <a:blip r:embed="rId3"/>
            <a:stretch>
              <a:fillRect/>
            </a:stretch>
          </p:blipFill>
          <p:spPr>
            <a:xfrm>
              <a:off x="4529154" y="4761638"/>
              <a:ext cx="2042337" cy="228620"/>
            </a:xfrm>
            <a:prstGeom prst="rect">
              <a:avLst/>
            </a:prstGeom>
          </p:spPr>
        </p:pic>
      </p:grpSp>
      <p:sp>
        <p:nvSpPr>
          <p:cNvPr id="27" name="TextBox 26">
            <a:extLst>
              <a:ext uri="{FF2B5EF4-FFF2-40B4-BE49-F238E27FC236}">
                <a16:creationId xmlns:a16="http://schemas.microsoft.com/office/drawing/2014/main" id="{E1B0D018-EF33-845B-1255-00D357A2386B}"/>
              </a:ext>
            </a:extLst>
          </p:cNvPr>
          <p:cNvSpPr txBox="1"/>
          <p:nvPr/>
        </p:nvSpPr>
        <p:spPr>
          <a:xfrm>
            <a:off x="7824569" y="1213455"/>
            <a:ext cx="4367431" cy="4401205"/>
          </a:xfrm>
          <a:prstGeom prst="rect">
            <a:avLst/>
          </a:prstGeom>
          <a:noFill/>
        </p:spPr>
        <p:txBody>
          <a:bodyPr wrap="square">
            <a:spAutoFit/>
          </a:bodyPr>
          <a:lstStyle/>
          <a:p>
            <a:pPr marL="0" indent="0">
              <a:buNone/>
            </a:pPr>
            <a:r>
              <a:rPr lang="en-GB" sz="2800" u="sng" dirty="0">
                <a:solidFill>
                  <a:srgbClr val="002060"/>
                </a:solidFill>
                <a:latin typeface="Sassoon Primary Rg" panose="02000606020000020004" charset="0"/>
              </a:rPr>
              <a:t>What do you think the climate is like in these areas?  Which </a:t>
            </a:r>
            <a:r>
              <a:rPr lang="en-GB" sz="2800" b="1" u="sng" dirty="0">
                <a:solidFill>
                  <a:srgbClr val="002060"/>
                </a:solidFill>
                <a:latin typeface="Sassoon Primary Rg" panose="02000606020000020004" charset="0"/>
              </a:rPr>
              <a:t>biomes</a:t>
            </a:r>
            <a:r>
              <a:rPr lang="en-GB" sz="2800" u="sng" dirty="0">
                <a:solidFill>
                  <a:srgbClr val="002060"/>
                </a:solidFill>
                <a:latin typeface="Sassoon Primary Rg" panose="02000606020000020004" charset="0"/>
              </a:rPr>
              <a:t> would you find here?</a:t>
            </a:r>
          </a:p>
          <a:p>
            <a:pPr marL="0" indent="0">
              <a:buNone/>
            </a:pPr>
            <a:r>
              <a:rPr lang="en-GB" sz="2800" dirty="0">
                <a:solidFill>
                  <a:srgbClr val="FF0000"/>
                </a:solidFill>
                <a:latin typeface="Sassoon Primary Rg" panose="02000606020000020004" charset="0"/>
              </a:rPr>
              <a:t>A-</a:t>
            </a:r>
          </a:p>
          <a:p>
            <a:pPr marL="0" indent="0">
              <a:buNone/>
            </a:pPr>
            <a:r>
              <a:rPr lang="en-GB" sz="2800" dirty="0">
                <a:solidFill>
                  <a:srgbClr val="FF0000"/>
                </a:solidFill>
                <a:latin typeface="Sassoon Primary Rg" panose="02000606020000020004" charset="0"/>
              </a:rPr>
              <a:t>B-</a:t>
            </a:r>
          </a:p>
          <a:p>
            <a:pPr marL="0" indent="0">
              <a:buNone/>
            </a:pPr>
            <a:r>
              <a:rPr lang="en-GB" sz="2800" dirty="0">
                <a:solidFill>
                  <a:srgbClr val="FF0000"/>
                </a:solidFill>
                <a:latin typeface="Sassoon Primary Rg" panose="02000606020000020004" charset="0"/>
              </a:rPr>
              <a:t>C-</a:t>
            </a:r>
          </a:p>
          <a:p>
            <a:pPr marL="0" indent="0">
              <a:buNone/>
            </a:pPr>
            <a:r>
              <a:rPr lang="en-GB" sz="2800" dirty="0">
                <a:solidFill>
                  <a:srgbClr val="FF0000"/>
                </a:solidFill>
                <a:latin typeface="Sassoon Primary Rg" panose="02000606020000020004" charset="0"/>
              </a:rPr>
              <a:t>D-</a:t>
            </a:r>
          </a:p>
          <a:p>
            <a:pPr marL="0" indent="0">
              <a:buNone/>
            </a:pPr>
            <a:r>
              <a:rPr lang="en-GB" sz="2800" dirty="0">
                <a:solidFill>
                  <a:srgbClr val="FF0000"/>
                </a:solidFill>
                <a:latin typeface="Sassoon Primary Rg" panose="02000606020000020004" charset="0"/>
              </a:rPr>
              <a:t>E-</a:t>
            </a:r>
          </a:p>
          <a:p>
            <a:pPr marL="0" indent="0">
              <a:buNone/>
            </a:pPr>
            <a:r>
              <a:rPr lang="en-GB" sz="2800" dirty="0">
                <a:solidFill>
                  <a:srgbClr val="002060"/>
                </a:solidFill>
                <a:latin typeface="Sassoon Primary Rg" panose="02000606020000020004" charset="0"/>
              </a:rPr>
              <a:t> </a:t>
            </a:r>
          </a:p>
        </p:txBody>
      </p:sp>
      <p:sp>
        <p:nvSpPr>
          <p:cNvPr id="2" name="TextBox 1">
            <a:extLst>
              <a:ext uri="{FF2B5EF4-FFF2-40B4-BE49-F238E27FC236}">
                <a16:creationId xmlns:a16="http://schemas.microsoft.com/office/drawing/2014/main" id="{E856422C-A183-9FF1-CC17-F8EBAEDDE12F}"/>
              </a:ext>
            </a:extLst>
          </p:cNvPr>
          <p:cNvSpPr txBox="1"/>
          <p:nvPr/>
        </p:nvSpPr>
        <p:spPr>
          <a:xfrm>
            <a:off x="4017295" y="2647413"/>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A</a:t>
            </a:r>
          </a:p>
        </p:txBody>
      </p:sp>
      <p:sp>
        <p:nvSpPr>
          <p:cNvPr id="5" name="TextBox 4">
            <a:extLst>
              <a:ext uri="{FF2B5EF4-FFF2-40B4-BE49-F238E27FC236}">
                <a16:creationId xmlns:a16="http://schemas.microsoft.com/office/drawing/2014/main" id="{74B2A32C-7CAD-E1C3-4483-1A6870D4CFC3}"/>
              </a:ext>
            </a:extLst>
          </p:cNvPr>
          <p:cNvSpPr txBox="1"/>
          <p:nvPr/>
        </p:nvSpPr>
        <p:spPr>
          <a:xfrm>
            <a:off x="3886666" y="4898639"/>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B</a:t>
            </a:r>
          </a:p>
        </p:txBody>
      </p:sp>
      <p:sp>
        <p:nvSpPr>
          <p:cNvPr id="6" name="TextBox 5">
            <a:extLst>
              <a:ext uri="{FF2B5EF4-FFF2-40B4-BE49-F238E27FC236}">
                <a16:creationId xmlns:a16="http://schemas.microsoft.com/office/drawing/2014/main" id="{3BB75827-A862-09D9-3445-A6BC5BFB2D2D}"/>
              </a:ext>
            </a:extLst>
          </p:cNvPr>
          <p:cNvSpPr txBox="1"/>
          <p:nvPr/>
        </p:nvSpPr>
        <p:spPr>
          <a:xfrm>
            <a:off x="2504180" y="3337381"/>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C</a:t>
            </a:r>
          </a:p>
        </p:txBody>
      </p:sp>
      <p:sp>
        <p:nvSpPr>
          <p:cNvPr id="7" name="TextBox 6">
            <a:extLst>
              <a:ext uri="{FF2B5EF4-FFF2-40B4-BE49-F238E27FC236}">
                <a16:creationId xmlns:a16="http://schemas.microsoft.com/office/drawing/2014/main" id="{5DA9C0E1-019F-FF63-6144-2EE2E6A823E1}"/>
              </a:ext>
            </a:extLst>
          </p:cNvPr>
          <p:cNvSpPr txBox="1"/>
          <p:nvPr/>
        </p:nvSpPr>
        <p:spPr>
          <a:xfrm>
            <a:off x="4202352" y="2047479"/>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D</a:t>
            </a:r>
          </a:p>
        </p:txBody>
      </p:sp>
      <p:sp>
        <p:nvSpPr>
          <p:cNvPr id="9" name="TextBox 8">
            <a:extLst>
              <a:ext uri="{FF2B5EF4-FFF2-40B4-BE49-F238E27FC236}">
                <a16:creationId xmlns:a16="http://schemas.microsoft.com/office/drawing/2014/main" id="{CB4CBCF4-E221-52BB-E1B1-4ACF66D361EE}"/>
              </a:ext>
            </a:extLst>
          </p:cNvPr>
          <p:cNvSpPr txBox="1"/>
          <p:nvPr/>
        </p:nvSpPr>
        <p:spPr>
          <a:xfrm>
            <a:off x="4496004" y="3199530"/>
            <a:ext cx="269319"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E</a:t>
            </a:r>
          </a:p>
        </p:txBody>
      </p:sp>
    </p:spTree>
    <p:extLst>
      <p:ext uri="{BB962C8B-B14F-4D97-AF65-F5344CB8AC3E}">
        <p14:creationId xmlns:p14="http://schemas.microsoft.com/office/powerpoint/2010/main" val="3215522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1673A4-2848-4AB6-7E4A-ADD3BD6640F7}"/>
              </a:ext>
            </a:extLst>
          </p:cNvPr>
          <p:cNvSpPr>
            <a:spLocks noGrp="1"/>
          </p:cNvSpPr>
          <p:nvPr>
            <p:ph idx="1"/>
          </p:nvPr>
        </p:nvSpPr>
        <p:spPr>
          <a:xfrm>
            <a:off x="292523" y="1110922"/>
            <a:ext cx="10515600" cy="4351338"/>
          </a:xfrm>
        </p:spPr>
        <p:txBody>
          <a:bodyPr/>
          <a:lstStyle/>
          <a:p>
            <a:pPr marL="0" indent="0">
              <a:buNone/>
            </a:pPr>
            <a:r>
              <a:rPr lang="en-GB" dirty="0">
                <a:solidFill>
                  <a:srgbClr val="002060"/>
                </a:solidFill>
                <a:latin typeface="Sassoon Primary Rg" panose="02000606020000020004" charset="0"/>
              </a:rPr>
              <a:t>At the end of last lesson, we asked you to think about a tree (or an area of trees) which is important to you and take a picture of it if possible. </a:t>
            </a:r>
          </a:p>
          <a:p>
            <a:pPr marL="0" indent="0">
              <a:buNone/>
            </a:pPr>
            <a:r>
              <a:rPr lang="en-GB" u="sng" dirty="0">
                <a:solidFill>
                  <a:srgbClr val="002060"/>
                </a:solidFill>
                <a:latin typeface="Sassoon Primary Rg" panose="02000606020000020004" charset="0"/>
              </a:rPr>
              <a:t>If you took a picture- please add it to our collage of favourite trees by </a:t>
            </a:r>
            <a:r>
              <a:rPr lang="en-GB" u="sng" dirty="0">
                <a:hlinkClick r:id="rId2"/>
              </a:rPr>
              <a:t>clicking here</a:t>
            </a:r>
            <a:r>
              <a:rPr lang="en-GB" u="sng" dirty="0">
                <a:solidFill>
                  <a:srgbClr val="002060"/>
                </a:solidFill>
                <a:latin typeface="Sassoon Primary Rg" panose="02000606020000020004" charset="0"/>
              </a:rPr>
              <a:t>, with a description of where it is/why it is important to you. </a:t>
            </a: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BD71BB17-4F2B-CA54-F2C8-66CE90388B75}"/>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Trees that matter to us</a:t>
            </a:r>
          </a:p>
        </p:txBody>
      </p:sp>
      <p:pic>
        <p:nvPicPr>
          <p:cNvPr id="4" name="Picture 3">
            <a:extLst>
              <a:ext uri="{FF2B5EF4-FFF2-40B4-BE49-F238E27FC236}">
                <a16:creationId xmlns:a16="http://schemas.microsoft.com/office/drawing/2014/main" id="{4292B230-CB13-14DD-359D-43D791C723D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06148" y="3048000"/>
            <a:ext cx="9488350" cy="3305231"/>
          </a:xfrm>
          <a:prstGeom prst="rect">
            <a:avLst/>
          </a:prstGeom>
        </p:spPr>
      </p:pic>
    </p:spTree>
    <p:extLst>
      <p:ext uri="{BB962C8B-B14F-4D97-AF65-F5344CB8AC3E}">
        <p14:creationId xmlns:p14="http://schemas.microsoft.com/office/powerpoint/2010/main" val="4262574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F2303-8FC0-3207-2FC6-364144E622C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B02FD3-2098-F787-8801-B1DEEC8ABA12}"/>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3AEE8DED-9B23-6359-0EB8-7CC0C310FDF1}"/>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1A6A8966-E8FD-9E3C-954F-2D4BEFA0AB39}"/>
              </a:ext>
            </a:extLst>
          </p:cNvPr>
          <p:cNvSpPr txBox="1">
            <a:spLocks/>
          </p:cNvSpPr>
          <p:nvPr/>
        </p:nvSpPr>
        <p:spPr>
          <a:xfrm>
            <a:off x="-2889461" y="71839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pic>
        <p:nvPicPr>
          <p:cNvPr id="2" name="Picture 1">
            <a:extLst>
              <a:ext uri="{FF2B5EF4-FFF2-40B4-BE49-F238E27FC236}">
                <a16:creationId xmlns:a16="http://schemas.microsoft.com/office/drawing/2014/main" id="{D2A7E83D-CF76-A3C2-619A-CAB66918380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899686" y="1593103"/>
            <a:ext cx="6442606" cy="3168098"/>
          </a:xfrm>
          <a:prstGeom prst="rect">
            <a:avLst/>
          </a:prstGeom>
        </p:spPr>
      </p:pic>
      <p:pic>
        <p:nvPicPr>
          <p:cNvPr id="5" name="Picture 4">
            <a:extLst>
              <a:ext uri="{FF2B5EF4-FFF2-40B4-BE49-F238E27FC236}">
                <a16:creationId xmlns:a16="http://schemas.microsoft.com/office/drawing/2014/main" id="{D1C55C56-1663-8335-FDFC-DFCCAEC75329}"/>
              </a:ext>
            </a:extLst>
          </p:cNvPr>
          <p:cNvPicPr>
            <a:picLocks noChangeAspect="1"/>
          </p:cNvPicPr>
          <p:nvPr/>
        </p:nvPicPr>
        <p:blipFill>
          <a:blip r:embed="rId3"/>
          <a:stretch>
            <a:fillRect/>
          </a:stretch>
        </p:blipFill>
        <p:spPr>
          <a:xfrm>
            <a:off x="5265332" y="4738182"/>
            <a:ext cx="2042337" cy="228620"/>
          </a:xfrm>
          <a:prstGeom prst="rect">
            <a:avLst/>
          </a:prstGeom>
        </p:spPr>
      </p:pic>
      <p:cxnSp>
        <p:nvCxnSpPr>
          <p:cNvPr id="6" name="Straight Arrow Connector 5">
            <a:extLst>
              <a:ext uri="{FF2B5EF4-FFF2-40B4-BE49-F238E27FC236}">
                <a16:creationId xmlns:a16="http://schemas.microsoft.com/office/drawing/2014/main" id="{09A52529-90B0-273C-E089-259D2C0A17F6}"/>
              </a:ext>
            </a:extLst>
          </p:cNvPr>
          <p:cNvCxnSpPr>
            <a:cxnSpLocks/>
            <a:endCxn id="11" idx="6"/>
          </p:cNvCxnSpPr>
          <p:nvPr/>
        </p:nvCxnSpPr>
        <p:spPr>
          <a:xfrm flipH="1" flipV="1">
            <a:off x="2392399" y="1326638"/>
            <a:ext cx="3595446" cy="777465"/>
          </a:xfrm>
          <a:prstGeom prst="straightConnector1">
            <a:avLst/>
          </a:prstGeom>
          <a:ln w="57150">
            <a:solidFill>
              <a:schemeClr val="accent1">
                <a:lumMod val="50000"/>
              </a:schemeClr>
            </a:solidFill>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8AA91556-BE7B-C9FB-6FB0-5FC1E31B8D4E}"/>
              </a:ext>
            </a:extLst>
          </p:cNvPr>
          <p:cNvPicPr>
            <a:picLocks noChangeAspect="1"/>
          </p:cNvPicPr>
          <p:nvPr/>
        </p:nvPicPr>
        <p:blipFill>
          <a:blip r:embed="rId4"/>
          <a:stretch>
            <a:fillRect/>
          </a:stretch>
        </p:blipFill>
        <p:spPr>
          <a:xfrm>
            <a:off x="9786482" y="609953"/>
            <a:ext cx="2128189" cy="1354302"/>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9" name="Picture 8">
            <a:extLst>
              <a:ext uri="{FF2B5EF4-FFF2-40B4-BE49-F238E27FC236}">
                <a16:creationId xmlns:a16="http://schemas.microsoft.com/office/drawing/2014/main" id="{615B089B-AC3C-9149-54ED-9041776E0044}"/>
              </a:ext>
            </a:extLst>
          </p:cNvPr>
          <p:cNvPicPr>
            <a:picLocks noChangeAspect="1"/>
          </p:cNvPicPr>
          <p:nvPr/>
        </p:nvPicPr>
        <p:blipFill>
          <a:blip r:embed="rId5"/>
          <a:stretch>
            <a:fillRect/>
          </a:stretch>
        </p:blipFill>
        <p:spPr>
          <a:xfrm>
            <a:off x="4061510" y="5120839"/>
            <a:ext cx="2245371" cy="1489448"/>
          </a:xfrm>
          <a:prstGeom prst="ellipse">
            <a:avLst/>
          </a:prstGeom>
          <a:ln w="1905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0" name="Picture 9">
            <a:extLst>
              <a:ext uri="{FF2B5EF4-FFF2-40B4-BE49-F238E27FC236}">
                <a16:creationId xmlns:a16="http://schemas.microsoft.com/office/drawing/2014/main" id="{4F2C543F-E9F7-18B7-F9BA-77EE8B8E98E7}"/>
              </a:ext>
            </a:extLst>
          </p:cNvPr>
          <p:cNvPicPr>
            <a:picLocks noChangeAspect="1"/>
          </p:cNvPicPr>
          <p:nvPr/>
        </p:nvPicPr>
        <p:blipFill>
          <a:blip r:embed="rId6"/>
          <a:stretch>
            <a:fillRect/>
          </a:stretch>
        </p:blipFill>
        <p:spPr>
          <a:xfrm>
            <a:off x="292523" y="3921304"/>
            <a:ext cx="2301999" cy="1582791"/>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1" name="Picture 10">
            <a:extLst>
              <a:ext uri="{FF2B5EF4-FFF2-40B4-BE49-F238E27FC236}">
                <a16:creationId xmlns:a16="http://schemas.microsoft.com/office/drawing/2014/main" id="{1484D05B-10C2-248E-E1CA-F3DA8979DFE3}"/>
              </a:ext>
            </a:extLst>
          </p:cNvPr>
          <p:cNvPicPr>
            <a:picLocks noChangeAspect="1"/>
          </p:cNvPicPr>
          <p:nvPr/>
        </p:nvPicPr>
        <p:blipFill>
          <a:blip r:embed="rId7"/>
          <a:stretch>
            <a:fillRect/>
          </a:stretch>
        </p:blipFill>
        <p:spPr>
          <a:xfrm>
            <a:off x="250069" y="660028"/>
            <a:ext cx="2142330" cy="1333220"/>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cxnSp>
        <p:nvCxnSpPr>
          <p:cNvPr id="12" name="Straight Arrow Connector 11">
            <a:extLst>
              <a:ext uri="{FF2B5EF4-FFF2-40B4-BE49-F238E27FC236}">
                <a16:creationId xmlns:a16="http://schemas.microsoft.com/office/drawing/2014/main" id="{A90E383F-3C36-E079-ECA3-45D55CB40FB1}"/>
              </a:ext>
            </a:extLst>
          </p:cNvPr>
          <p:cNvCxnSpPr>
            <a:cxnSpLocks/>
            <a:endCxn id="10" idx="7"/>
          </p:cNvCxnSpPr>
          <p:nvPr/>
        </p:nvCxnSpPr>
        <p:spPr>
          <a:xfrm flipH="1">
            <a:off x="2257402" y="3274142"/>
            <a:ext cx="2757050" cy="878956"/>
          </a:xfrm>
          <a:prstGeom prst="straightConnector1">
            <a:avLst/>
          </a:prstGeom>
          <a:ln w="57150">
            <a:solidFill>
              <a:schemeClr val="accent1">
                <a:lumMod val="50000"/>
              </a:schemeClr>
            </a:solidFill>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8E33616-5098-AAB2-9A16-2F5A1C9D10D2}"/>
              </a:ext>
            </a:extLst>
          </p:cNvPr>
          <p:cNvCxnSpPr>
            <a:cxnSpLocks/>
            <a:endCxn id="9" idx="7"/>
          </p:cNvCxnSpPr>
          <p:nvPr/>
        </p:nvCxnSpPr>
        <p:spPr>
          <a:xfrm flipH="1">
            <a:off x="5978054" y="4782697"/>
            <a:ext cx="376456" cy="556267"/>
          </a:xfrm>
          <a:prstGeom prst="straightConnector1">
            <a:avLst/>
          </a:prstGeom>
          <a:ln w="57150">
            <a:solidFill>
              <a:schemeClr val="accent1">
                <a:lumMod val="50000"/>
              </a:schemeClr>
            </a:solidFill>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CE71317-75F8-1557-C164-D313C93DCC65}"/>
              </a:ext>
            </a:extLst>
          </p:cNvPr>
          <p:cNvCxnSpPr>
            <a:cxnSpLocks/>
            <a:endCxn id="7" idx="2"/>
          </p:cNvCxnSpPr>
          <p:nvPr/>
        </p:nvCxnSpPr>
        <p:spPr>
          <a:xfrm flipV="1">
            <a:off x="6426670" y="1287104"/>
            <a:ext cx="3359812" cy="1335950"/>
          </a:xfrm>
          <a:prstGeom prst="straightConnector1">
            <a:avLst/>
          </a:prstGeom>
          <a:ln w="57150">
            <a:solidFill>
              <a:schemeClr val="accent1">
                <a:lumMod val="50000"/>
              </a:schemeClr>
            </a:solidFill>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ABE2274D-80AD-94FF-F6A3-6CA1BC49DD5C}"/>
              </a:ext>
            </a:extLst>
          </p:cNvPr>
          <p:cNvPicPr>
            <a:picLocks noChangeAspect="1"/>
          </p:cNvPicPr>
          <p:nvPr/>
        </p:nvPicPr>
        <p:blipFill>
          <a:blip r:embed="rId8"/>
          <a:stretch>
            <a:fillRect/>
          </a:stretch>
        </p:blipFill>
        <p:spPr>
          <a:xfrm>
            <a:off x="9702474" y="3105235"/>
            <a:ext cx="2331433" cy="1455839"/>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cxnSp>
        <p:nvCxnSpPr>
          <p:cNvPr id="16" name="Straight Arrow Connector 15">
            <a:extLst>
              <a:ext uri="{FF2B5EF4-FFF2-40B4-BE49-F238E27FC236}">
                <a16:creationId xmlns:a16="http://schemas.microsoft.com/office/drawing/2014/main" id="{FAF3525F-2017-D2B6-67A6-C5083F10AB6C}"/>
              </a:ext>
            </a:extLst>
          </p:cNvPr>
          <p:cNvCxnSpPr>
            <a:cxnSpLocks/>
            <a:endCxn id="15" idx="2"/>
          </p:cNvCxnSpPr>
          <p:nvPr/>
        </p:nvCxnSpPr>
        <p:spPr>
          <a:xfrm>
            <a:off x="6994024" y="3159612"/>
            <a:ext cx="2708450" cy="673543"/>
          </a:xfrm>
          <a:prstGeom prst="straightConnector1">
            <a:avLst/>
          </a:prstGeom>
          <a:ln w="57150">
            <a:solidFill>
              <a:schemeClr val="accent1">
                <a:lumMod val="50000"/>
              </a:schemeClr>
            </a:solidFill>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8095E79-1EF4-EB4C-7642-61FE9B9FC538}"/>
              </a:ext>
            </a:extLst>
          </p:cNvPr>
          <p:cNvSpPr txBox="1"/>
          <p:nvPr/>
        </p:nvSpPr>
        <p:spPr>
          <a:xfrm>
            <a:off x="9687302" y="1941527"/>
            <a:ext cx="2504698"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A- Hot Desert (hot, dry)</a:t>
            </a:r>
          </a:p>
        </p:txBody>
      </p:sp>
      <p:sp>
        <p:nvSpPr>
          <p:cNvPr id="18" name="TextBox 17">
            <a:extLst>
              <a:ext uri="{FF2B5EF4-FFF2-40B4-BE49-F238E27FC236}">
                <a16:creationId xmlns:a16="http://schemas.microsoft.com/office/drawing/2014/main" id="{4AD3215F-DEA0-462D-741E-0A177D252626}"/>
              </a:ext>
            </a:extLst>
          </p:cNvPr>
          <p:cNvSpPr txBox="1"/>
          <p:nvPr/>
        </p:nvSpPr>
        <p:spPr>
          <a:xfrm>
            <a:off x="5978054" y="5473991"/>
            <a:ext cx="2575719"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B- Polar Desert (cold, dry)</a:t>
            </a:r>
          </a:p>
        </p:txBody>
      </p:sp>
      <p:sp>
        <p:nvSpPr>
          <p:cNvPr id="21" name="TextBox 20">
            <a:extLst>
              <a:ext uri="{FF2B5EF4-FFF2-40B4-BE49-F238E27FC236}">
                <a16:creationId xmlns:a16="http://schemas.microsoft.com/office/drawing/2014/main" id="{EFCA09B8-D8CE-80A1-CCB4-D5F0B3143D1B}"/>
              </a:ext>
            </a:extLst>
          </p:cNvPr>
          <p:cNvSpPr txBox="1"/>
          <p:nvPr/>
        </p:nvSpPr>
        <p:spPr>
          <a:xfrm>
            <a:off x="6008625" y="2341387"/>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A</a:t>
            </a:r>
          </a:p>
        </p:txBody>
      </p:sp>
      <p:sp>
        <p:nvSpPr>
          <p:cNvPr id="22" name="TextBox 21">
            <a:extLst>
              <a:ext uri="{FF2B5EF4-FFF2-40B4-BE49-F238E27FC236}">
                <a16:creationId xmlns:a16="http://schemas.microsoft.com/office/drawing/2014/main" id="{AD3EA63B-0057-B434-41D6-956F5E4116BE}"/>
              </a:ext>
            </a:extLst>
          </p:cNvPr>
          <p:cNvSpPr txBox="1"/>
          <p:nvPr/>
        </p:nvSpPr>
        <p:spPr>
          <a:xfrm>
            <a:off x="6188481" y="4306661"/>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B</a:t>
            </a:r>
          </a:p>
        </p:txBody>
      </p:sp>
      <p:sp>
        <p:nvSpPr>
          <p:cNvPr id="23" name="TextBox 22">
            <a:extLst>
              <a:ext uri="{FF2B5EF4-FFF2-40B4-BE49-F238E27FC236}">
                <a16:creationId xmlns:a16="http://schemas.microsoft.com/office/drawing/2014/main" id="{0542DF9A-1FC7-5E65-4FD4-6E4A0180359A}"/>
              </a:ext>
            </a:extLst>
          </p:cNvPr>
          <p:cNvSpPr txBox="1"/>
          <p:nvPr/>
        </p:nvSpPr>
        <p:spPr>
          <a:xfrm>
            <a:off x="4819504" y="2981754"/>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C</a:t>
            </a:r>
          </a:p>
        </p:txBody>
      </p:sp>
      <p:sp>
        <p:nvSpPr>
          <p:cNvPr id="27" name="TextBox 26">
            <a:extLst>
              <a:ext uri="{FF2B5EF4-FFF2-40B4-BE49-F238E27FC236}">
                <a16:creationId xmlns:a16="http://schemas.microsoft.com/office/drawing/2014/main" id="{BCD3F303-C723-86A2-670E-0C552148382B}"/>
              </a:ext>
            </a:extLst>
          </p:cNvPr>
          <p:cNvSpPr txBox="1"/>
          <p:nvPr/>
        </p:nvSpPr>
        <p:spPr>
          <a:xfrm>
            <a:off x="6214399" y="1894538"/>
            <a:ext cx="805543"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D</a:t>
            </a:r>
          </a:p>
        </p:txBody>
      </p:sp>
      <p:sp>
        <p:nvSpPr>
          <p:cNvPr id="28" name="TextBox 27">
            <a:extLst>
              <a:ext uri="{FF2B5EF4-FFF2-40B4-BE49-F238E27FC236}">
                <a16:creationId xmlns:a16="http://schemas.microsoft.com/office/drawing/2014/main" id="{A5629AE5-B9FD-DD3E-8180-D1EE345A7824}"/>
              </a:ext>
            </a:extLst>
          </p:cNvPr>
          <p:cNvSpPr txBox="1"/>
          <p:nvPr/>
        </p:nvSpPr>
        <p:spPr>
          <a:xfrm>
            <a:off x="6544849" y="2858212"/>
            <a:ext cx="269319" cy="584775"/>
          </a:xfrm>
          <a:prstGeom prst="rect">
            <a:avLst/>
          </a:prstGeom>
          <a:noFill/>
        </p:spPr>
        <p:txBody>
          <a:bodyPr wrap="square" rtlCol="0">
            <a:spAutoFit/>
          </a:bodyPr>
          <a:lstStyle/>
          <a:p>
            <a:r>
              <a:rPr lang="en-GB" sz="3200" b="1" dirty="0">
                <a:solidFill>
                  <a:srgbClr val="FF0000"/>
                </a:solidFill>
                <a:latin typeface="Sassoon Primary Rg" panose="02000606020000020004" charset="0"/>
              </a:rPr>
              <a:t>E</a:t>
            </a:r>
          </a:p>
        </p:txBody>
      </p:sp>
      <p:sp>
        <p:nvSpPr>
          <p:cNvPr id="29" name="TextBox 28">
            <a:extLst>
              <a:ext uri="{FF2B5EF4-FFF2-40B4-BE49-F238E27FC236}">
                <a16:creationId xmlns:a16="http://schemas.microsoft.com/office/drawing/2014/main" id="{B4ACC062-E44C-3659-0079-8AB330118015}"/>
              </a:ext>
            </a:extLst>
          </p:cNvPr>
          <p:cNvSpPr txBox="1"/>
          <p:nvPr/>
        </p:nvSpPr>
        <p:spPr>
          <a:xfrm>
            <a:off x="110674" y="5473991"/>
            <a:ext cx="3303743"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C- Tropical Rainforest  (hot, wet)</a:t>
            </a:r>
          </a:p>
        </p:txBody>
      </p:sp>
      <p:sp>
        <p:nvSpPr>
          <p:cNvPr id="31" name="TextBox 30">
            <a:extLst>
              <a:ext uri="{FF2B5EF4-FFF2-40B4-BE49-F238E27FC236}">
                <a16:creationId xmlns:a16="http://schemas.microsoft.com/office/drawing/2014/main" id="{7687A1B9-3560-B631-D10E-1D17011A5ABB}"/>
              </a:ext>
            </a:extLst>
          </p:cNvPr>
          <p:cNvSpPr txBox="1"/>
          <p:nvPr/>
        </p:nvSpPr>
        <p:spPr>
          <a:xfrm>
            <a:off x="52603" y="2027718"/>
            <a:ext cx="2620530" cy="1569660"/>
          </a:xfrm>
          <a:prstGeom prst="rect">
            <a:avLst/>
          </a:prstGeom>
          <a:noFill/>
        </p:spPr>
        <p:txBody>
          <a:bodyPr wrap="square" rtlCol="0">
            <a:spAutoFit/>
          </a:bodyPr>
          <a:lstStyle/>
          <a:p>
            <a:r>
              <a:rPr lang="en-GB" sz="2400" dirty="0">
                <a:solidFill>
                  <a:srgbClr val="FF0000"/>
                </a:solidFill>
                <a:latin typeface="Sassoon Primary Rg" panose="02000606020000020004" charset="0"/>
              </a:rPr>
              <a:t>D- Temperate Forest</a:t>
            </a:r>
          </a:p>
          <a:p>
            <a:pPr algn="ctr"/>
            <a:r>
              <a:rPr lang="en-GB" sz="2400" dirty="0">
                <a:solidFill>
                  <a:srgbClr val="FF0000"/>
                </a:solidFill>
                <a:latin typeface="Sassoon Primary Rg" panose="02000606020000020004" charset="0"/>
              </a:rPr>
              <a:t>(4 distinct seasons, hot summers, cold winters)</a:t>
            </a:r>
          </a:p>
        </p:txBody>
      </p:sp>
      <p:sp>
        <p:nvSpPr>
          <p:cNvPr id="34" name="TextBox 33">
            <a:extLst>
              <a:ext uri="{FF2B5EF4-FFF2-40B4-BE49-F238E27FC236}">
                <a16:creationId xmlns:a16="http://schemas.microsoft.com/office/drawing/2014/main" id="{34A00BF7-3AAF-14C3-8DD4-7D0DC4FE423B}"/>
              </a:ext>
            </a:extLst>
          </p:cNvPr>
          <p:cNvSpPr txBox="1"/>
          <p:nvPr/>
        </p:nvSpPr>
        <p:spPr>
          <a:xfrm>
            <a:off x="9028533" y="4531497"/>
            <a:ext cx="3325336"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E- Tropical grassland (2 distinct wet and dry)</a:t>
            </a:r>
          </a:p>
        </p:txBody>
      </p:sp>
    </p:spTree>
    <p:extLst>
      <p:ext uri="{BB962C8B-B14F-4D97-AF65-F5344CB8AC3E}">
        <p14:creationId xmlns:p14="http://schemas.microsoft.com/office/powerpoint/2010/main" val="4007668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24D93-FA22-B6C2-9DF0-7EC76216F15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54E3BB-1666-6BD0-94DF-B0B8D2674C68}"/>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0A8B88E1-9DA7-6D7C-D978-6A023967C365}"/>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9D718613-8F78-F49B-FFBD-A76DCA4ECA9C}"/>
              </a:ext>
            </a:extLst>
          </p:cNvPr>
          <p:cNvSpPr txBox="1">
            <a:spLocks/>
          </p:cNvSpPr>
          <p:nvPr/>
        </p:nvSpPr>
        <p:spPr>
          <a:xfrm>
            <a:off x="-2889461" y="718390"/>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pic>
        <p:nvPicPr>
          <p:cNvPr id="7" name="Picture 6">
            <a:extLst>
              <a:ext uri="{FF2B5EF4-FFF2-40B4-BE49-F238E27FC236}">
                <a16:creationId xmlns:a16="http://schemas.microsoft.com/office/drawing/2014/main" id="{C826480A-BB5C-A0D2-4189-C67F22D14F5D}"/>
              </a:ext>
            </a:extLst>
          </p:cNvPr>
          <p:cNvPicPr>
            <a:picLocks noChangeAspect="1"/>
          </p:cNvPicPr>
          <p:nvPr/>
        </p:nvPicPr>
        <p:blipFill>
          <a:blip r:embed="rId2"/>
          <a:stretch>
            <a:fillRect/>
          </a:stretch>
        </p:blipFill>
        <p:spPr>
          <a:xfrm>
            <a:off x="9786482" y="609953"/>
            <a:ext cx="2128189" cy="1354302"/>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9" name="Picture 8">
            <a:extLst>
              <a:ext uri="{FF2B5EF4-FFF2-40B4-BE49-F238E27FC236}">
                <a16:creationId xmlns:a16="http://schemas.microsoft.com/office/drawing/2014/main" id="{BF65547E-A9E2-05E0-37CD-D9E68CD283A6}"/>
              </a:ext>
            </a:extLst>
          </p:cNvPr>
          <p:cNvPicPr>
            <a:picLocks noChangeAspect="1"/>
          </p:cNvPicPr>
          <p:nvPr/>
        </p:nvPicPr>
        <p:blipFill>
          <a:blip r:embed="rId3"/>
          <a:stretch>
            <a:fillRect/>
          </a:stretch>
        </p:blipFill>
        <p:spPr>
          <a:xfrm>
            <a:off x="4061510" y="5120839"/>
            <a:ext cx="2245371" cy="1489448"/>
          </a:xfrm>
          <a:prstGeom prst="ellipse">
            <a:avLst/>
          </a:prstGeom>
          <a:ln w="1905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0" name="Picture 9">
            <a:extLst>
              <a:ext uri="{FF2B5EF4-FFF2-40B4-BE49-F238E27FC236}">
                <a16:creationId xmlns:a16="http://schemas.microsoft.com/office/drawing/2014/main" id="{C50D4635-2304-47CC-5883-C566EBDB6B39}"/>
              </a:ext>
            </a:extLst>
          </p:cNvPr>
          <p:cNvPicPr>
            <a:picLocks noChangeAspect="1"/>
          </p:cNvPicPr>
          <p:nvPr/>
        </p:nvPicPr>
        <p:blipFill>
          <a:blip r:embed="rId4"/>
          <a:stretch>
            <a:fillRect/>
          </a:stretch>
        </p:blipFill>
        <p:spPr>
          <a:xfrm>
            <a:off x="292523" y="3921304"/>
            <a:ext cx="2301999" cy="1582791"/>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1" name="Picture 10">
            <a:extLst>
              <a:ext uri="{FF2B5EF4-FFF2-40B4-BE49-F238E27FC236}">
                <a16:creationId xmlns:a16="http://schemas.microsoft.com/office/drawing/2014/main" id="{6CCC981B-CB21-E528-E094-281779609474}"/>
              </a:ext>
            </a:extLst>
          </p:cNvPr>
          <p:cNvPicPr>
            <a:picLocks noChangeAspect="1"/>
          </p:cNvPicPr>
          <p:nvPr/>
        </p:nvPicPr>
        <p:blipFill>
          <a:blip r:embed="rId5"/>
          <a:stretch>
            <a:fillRect/>
          </a:stretch>
        </p:blipFill>
        <p:spPr>
          <a:xfrm>
            <a:off x="250069" y="660028"/>
            <a:ext cx="2142330" cy="1333220"/>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5" name="Picture 14">
            <a:extLst>
              <a:ext uri="{FF2B5EF4-FFF2-40B4-BE49-F238E27FC236}">
                <a16:creationId xmlns:a16="http://schemas.microsoft.com/office/drawing/2014/main" id="{4B09D043-943F-B87A-CC2F-A5468AA768DF}"/>
              </a:ext>
            </a:extLst>
          </p:cNvPr>
          <p:cNvPicPr>
            <a:picLocks noChangeAspect="1"/>
          </p:cNvPicPr>
          <p:nvPr/>
        </p:nvPicPr>
        <p:blipFill>
          <a:blip r:embed="rId6"/>
          <a:stretch>
            <a:fillRect/>
          </a:stretch>
        </p:blipFill>
        <p:spPr>
          <a:xfrm>
            <a:off x="9702474" y="3105235"/>
            <a:ext cx="2331433" cy="1455839"/>
          </a:xfrm>
          <a:prstGeom prst="ellipse">
            <a:avLst/>
          </a:prstGeom>
          <a:ln w="127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17" name="TextBox 16">
            <a:extLst>
              <a:ext uri="{FF2B5EF4-FFF2-40B4-BE49-F238E27FC236}">
                <a16:creationId xmlns:a16="http://schemas.microsoft.com/office/drawing/2014/main" id="{43392E60-AAF1-E61F-A476-510DCA3DC9E4}"/>
              </a:ext>
            </a:extLst>
          </p:cNvPr>
          <p:cNvSpPr txBox="1"/>
          <p:nvPr/>
        </p:nvSpPr>
        <p:spPr>
          <a:xfrm>
            <a:off x="9687302" y="1941527"/>
            <a:ext cx="2504698"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A- Hot Desert (hot, dry)</a:t>
            </a:r>
          </a:p>
        </p:txBody>
      </p:sp>
      <p:sp>
        <p:nvSpPr>
          <p:cNvPr id="18" name="TextBox 17">
            <a:extLst>
              <a:ext uri="{FF2B5EF4-FFF2-40B4-BE49-F238E27FC236}">
                <a16:creationId xmlns:a16="http://schemas.microsoft.com/office/drawing/2014/main" id="{E5B646B7-46AF-60E0-A709-A80D5E3B8108}"/>
              </a:ext>
            </a:extLst>
          </p:cNvPr>
          <p:cNvSpPr txBox="1"/>
          <p:nvPr/>
        </p:nvSpPr>
        <p:spPr>
          <a:xfrm>
            <a:off x="5978054" y="5473991"/>
            <a:ext cx="2575719"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B- Polar Desert (cold, dry)</a:t>
            </a:r>
          </a:p>
        </p:txBody>
      </p:sp>
      <p:sp>
        <p:nvSpPr>
          <p:cNvPr id="29" name="TextBox 28">
            <a:extLst>
              <a:ext uri="{FF2B5EF4-FFF2-40B4-BE49-F238E27FC236}">
                <a16:creationId xmlns:a16="http://schemas.microsoft.com/office/drawing/2014/main" id="{AC156ABA-0123-1CF3-6026-5F6AF07AB953}"/>
              </a:ext>
            </a:extLst>
          </p:cNvPr>
          <p:cNvSpPr txBox="1"/>
          <p:nvPr/>
        </p:nvSpPr>
        <p:spPr>
          <a:xfrm>
            <a:off x="110674" y="5473991"/>
            <a:ext cx="3303743"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C- Tropical Rainforest  (hot, wet)</a:t>
            </a:r>
          </a:p>
        </p:txBody>
      </p:sp>
      <p:sp>
        <p:nvSpPr>
          <p:cNvPr id="31" name="TextBox 30">
            <a:extLst>
              <a:ext uri="{FF2B5EF4-FFF2-40B4-BE49-F238E27FC236}">
                <a16:creationId xmlns:a16="http://schemas.microsoft.com/office/drawing/2014/main" id="{EF1E0C52-F200-23E1-21B0-2452AE8C21C3}"/>
              </a:ext>
            </a:extLst>
          </p:cNvPr>
          <p:cNvSpPr txBox="1"/>
          <p:nvPr/>
        </p:nvSpPr>
        <p:spPr>
          <a:xfrm>
            <a:off x="52603" y="2027718"/>
            <a:ext cx="2620530" cy="1569660"/>
          </a:xfrm>
          <a:prstGeom prst="rect">
            <a:avLst/>
          </a:prstGeom>
          <a:noFill/>
        </p:spPr>
        <p:txBody>
          <a:bodyPr wrap="square" rtlCol="0">
            <a:spAutoFit/>
          </a:bodyPr>
          <a:lstStyle/>
          <a:p>
            <a:r>
              <a:rPr lang="en-GB" sz="2400" dirty="0">
                <a:solidFill>
                  <a:srgbClr val="FF0000"/>
                </a:solidFill>
                <a:latin typeface="Sassoon Primary Rg" panose="02000606020000020004" charset="0"/>
              </a:rPr>
              <a:t>D- Temperate Forest</a:t>
            </a:r>
          </a:p>
          <a:p>
            <a:pPr algn="ctr"/>
            <a:r>
              <a:rPr lang="en-GB" sz="2400" dirty="0">
                <a:solidFill>
                  <a:srgbClr val="FF0000"/>
                </a:solidFill>
                <a:latin typeface="Sassoon Primary Rg" panose="02000606020000020004" charset="0"/>
              </a:rPr>
              <a:t>(4 distinct seasons, hot summers, cold winters)</a:t>
            </a:r>
          </a:p>
        </p:txBody>
      </p:sp>
      <p:sp>
        <p:nvSpPr>
          <p:cNvPr id="34" name="TextBox 33">
            <a:extLst>
              <a:ext uri="{FF2B5EF4-FFF2-40B4-BE49-F238E27FC236}">
                <a16:creationId xmlns:a16="http://schemas.microsoft.com/office/drawing/2014/main" id="{29B3B120-9A93-CDE1-5263-B33B812F44D4}"/>
              </a:ext>
            </a:extLst>
          </p:cNvPr>
          <p:cNvSpPr txBox="1"/>
          <p:nvPr/>
        </p:nvSpPr>
        <p:spPr>
          <a:xfrm>
            <a:off x="9028533" y="4531497"/>
            <a:ext cx="3325336" cy="830997"/>
          </a:xfrm>
          <a:prstGeom prst="rect">
            <a:avLst/>
          </a:prstGeom>
          <a:noFill/>
        </p:spPr>
        <p:txBody>
          <a:bodyPr wrap="square" rtlCol="0">
            <a:spAutoFit/>
          </a:bodyPr>
          <a:lstStyle/>
          <a:p>
            <a:pPr algn="ctr"/>
            <a:r>
              <a:rPr lang="en-GB" sz="2400" dirty="0">
                <a:solidFill>
                  <a:srgbClr val="FF0000"/>
                </a:solidFill>
                <a:latin typeface="Sassoon Primary Rg" panose="02000606020000020004" charset="0"/>
              </a:rPr>
              <a:t>E- Tropical grassland (2 distinct wet and dry)</a:t>
            </a:r>
          </a:p>
        </p:txBody>
      </p:sp>
      <p:sp>
        <p:nvSpPr>
          <p:cNvPr id="19" name="TextBox 18">
            <a:extLst>
              <a:ext uri="{FF2B5EF4-FFF2-40B4-BE49-F238E27FC236}">
                <a16:creationId xmlns:a16="http://schemas.microsoft.com/office/drawing/2014/main" id="{673D14A0-A7D3-258F-6493-5861CDF18E20}"/>
              </a:ext>
            </a:extLst>
          </p:cNvPr>
          <p:cNvSpPr txBox="1"/>
          <p:nvPr/>
        </p:nvSpPr>
        <p:spPr>
          <a:xfrm>
            <a:off x="3728879" y="2186713"/>
            <a:ext cx="4367431" cy="1815882"/>
          </a:xfrm>
          <a:prstGeom prst="rect">
            <a:avLst/>
          </a:prstGeom>
          <a:noFill/>
        </p:spPr>
        <p:txBody>
          <a:bodyPr wrap="square">
            <a:spAutoFit/>
          </a:bodyPr>
          <a:lstStyle/>
          <a:p>
            <a:pPr marL="0" indent="0" algn="ctr">
              <a:buNone/>
            </a:pPr>
            <a:r>
              <a:rPr lang="en-GB" sz="2800" u="sng" dirty="0">
                <a:solidFill>
                  <a:srgbClr val="002060"/>
                </a:solidFill>
                <a:latin typeface="Sassoon Primary Rg" panose="02000606020000020004" charset="0"/>
              </a:rPr>
              <a:t>What will happen to these </a:t>
            </a:r>
            <a:r>
              <a:rPr lang="en-GB" sz="2800" b="1" u="sng" dirty="0">
                <a:solidFill>
                  <a:srgbClr val="002060"/>
                </a:solidFill>
                <a:latin typeface="Sassoon Primary Rg" panose="02000606020000020004" charset="0"/>
              </a:rPr>
              <a:t>biomes</a:t>
            </a:r>
            <a:r>
              <a:rPr lang="en-GB" sz="2800" u="sng" dirty="0">
                <a:solidFill>
                  <a:srgbClr val="002060"/>
                </a:solidFill>
                <a:latin typeface="Sassoon Primary Rg" panose="02000606020000020004" charset="0"/>
              </a:rPr>
              <a:t> as the world’s climate changes?</a:t>
            </a:r>
            <a:endParaRPr lang="en-GB" sz="2800" u="sng" dirty="0">
              <a:solidFill>
                <a:srgbClr val="FF0000"/>
              </a:solidFill>
              <a:latin typeface="Sassoon Primary Rg" panose="02000606020000020004" charset="0"/>
            </a:endParaRPr>
          </a:p>
          <a:p>
            <a:pPr marL="0" indent="0">
              <a:buNone/>
            </a:pPr>
            <a:r>
              <a:rPr lang="en-GB" sz="2800" u="sng" dirty="0">
                <a:solidFill>
                  <a:srgbClr val="002060"/>
                </a:solidFill>
                <a:latin typeface="Sassoon Primary Rg" panose="02000606020000020004" charset="0"/>
              </a:rPr>
              <a:t> </a:t>
            </a:r>
          </a:p>
        </p:txBody>
      </p:sp>
    </p:spTree>
    <p:extLst>
      <p:ext uri="{BB962C8B-B14F-4D97-AF65-F5344CB8AC3E}">
        <p14:creationId xmlns:p14="http://schemas.microsoft.com/office/powerpoint/2010/main" val="4064641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9369F-8595-9802-97CE-4FD8136B08D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290032-20E2-02DC-4D96-5F8B5127B916}"/>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16B65CC2-77DF-E072-A2FB-98CE3F909CBB}"/>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F5420C62-4762-3FDB-1FAE-B5F8CB696F0E}"/>
              </a:ext>
            </a:extLst>
          </p:cNvPr>
          <p:cNvSpPr txBox="1">
            <a:spLocks/>
          </p:cNvSpPr>
          <p:nvPr/>
        </p:nvSpPr>
        <p:spPr>
          <a:xfrm>
            <a:off x="-4208719" y="859972"/>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grpSp>
        <p:nvGrpSpPr>
          <p:cNvPr id="26" name="Group 25">
            <a:extLst>
              <a:ext uri="{FF2B5EF4-FFF2-40B4-BE49-F238E27FC236}">
                <a16:creationId xmlns:a16="http://schemas.microsoft.com/office/drawing/2014/main" id="{A398A72B-EDC0-789A-32B1-33575A8E6C98}"/>
              </a:ext>
            </a:extLst>
          </p:cNvPr>
          <p:cNvGrpSpPr/>
          <p:nvPr/>
        </p:nvGrpSpPr>
        <p:grpSpPr>
          <a:xfrm>
            <a:off x="201993" y="1498608"/>
            <a:ext cx="7532046" cy="3969059"/>
            <a:chOff x="2286868" y="1626198"/>
            <a:chExt cx="6442606" cy="3364060"/>
          </a:xfrm>
        </p:grpSpPr>
        <p:pic>
          <p:nvPicPr>
            <p:cNvPr id="24" name="Picture 23">
              <a:extLst>
                <a:ext uri="{FF2B5EF4-FFF2-40B4-BE49-F238E27FC236}">
                  <a16:creationId xmlns:a16="http://schemas.microsoft.com/office/drawing/2014/main" id="{F50BA8B7-42F6-1F18-335C-DC2FEF45AD8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86868" y="1626198"/>
              <a:ext cx="6442606" cy="3168098"/>
            </a:xfrm>
            <a:prstGeom prst="rect">
              <a:avLst/>
            </a:prstGeom>
          </p:spPr>
        </p:pic>
        <p:pic>
          <p:nvPicPr>
            <p:cNvPr id="25" name="Picture 24">
              <a:extLst>
                <a:ext uri="{FF2B5EF4-FFF2-40B4-BE49-F238E27FC236}">
                  <a16:creationId xmlns:a16="http://schemas.microsoft.com/office/drawing/2014/main" id="{71B67EB4-4A63-1C9D-B943-D8E7449EDE8C}"/>
                </a:ext>
              </a:extLst>
            </p:cNvPr>
            <p:cNvPicPr>
              <a:picLocks noChangeAspect="1"/>
            </p:cNvPicPr>
            <p:nvPr/>
          </p:nvPicPr>
          <p:blipFill>
            <a:blip r:embed="rId3"/>
            <a:stretch>
              <a:fillRect/>
            </a:stretch>
          </p:blipFill>
          <p:spPr>
            <a:xfrm>
              <a:off x="4529154" y="4761638"/>
              <a:ext cx="2042337" cy="228620"/>
            </a:xfrm>
            <a:prstGeom prst="rect">
              <a:avLst/>
            </a:prstGeom>
          </p:spPr>
        </p:pic>
      </p:grpSp>
      <p:sp>
        <p:nvSpPr>
          <p:cNvPr id="27" name="TextBox 26">
            <a:extLst>
              <a:ext uri="{FF2B5EF4-FFF2-40B4-BE49-F238E27FC236}">
                <a16:creationId xmlns:a16="http://schemas.microsoft.com/office/drawing/2014/main" id="{82AB5A85-3EE3-374A-ECDB-0897B5CD646E}"/>
              </a:ext>
            </a:extLst>
          </p:cNvPr>
          <p:cNvSpPr txBox="1"/>
          <p:nvPr/>
        </p:nvSpPr>
        <p:spPr>
          <a:xfrm>
            <a:off x="7824569" y="1644609"/>
            <a:ext cx="4367431" cy="2677656"/>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Climate change is already having a huge impact on the world’s </a:t>
            </a:r>
            <a:r>
              <a:rPr lang="en-GB" sz="2800" b="1" dirty="0">
                <a:solidFill>
                  <a:srgbClr val="002060"/>
                </a:solidFill>
                <a:latin typeface="Sassoon Primary Rg" panose="02000606020000020004" charset="0"/>
              </a:rPr>
              <a:t>biomes</a:t>
            </a:r>
            <a:r>
              <a:rPr lang="en-GB" sz="2800" dirty="0">
                <a:solidFill>
                  <a:srgbClr val="002060"/>
                </a:solidFill>
                <a:latin typeface="Sassoon Primary Rg" panose="02000606020000020004" charset="0"/>
              </a:rPr>
              <a:t> and the species that live in them. </a:t>
            </a:r>
          </a:p>
          <a:p>
            <a:pPr marL="0" indent="0">
              <a:buNone/>
            </a:pPr>
            <a:endParaRPr lang="en-GB" sz="2800" dirty="0">
              <a:solidFill>
                <a:srgbClr val="002060"/>
              </a:solidFill>
              <a:latin typeface="Sassoon Primary Rg" panose="02000606020000020004" charset="0"/>
            </a:endParaRPr>
          </a:p>
          <a:p>
            <a:pPr marL="0" indent="0">
              <a:buNone/>
            </a:pPr>
            <a:r>
              <a:rPr lang="en-GB" sz="2800" dirty="0">
                <a:solidFill>
                  <a:srgbClr val="002060"/>
                </a:solidFill>
                <a:latin typeface="Sassoon Primary Rg" panose="02000606020000020004" charset="0"/>
              </a:rPr>
              <a:t> </a:t>
            </a:r>
          </a:p>
        </p:txBody>
      </p:sp>
      <p:sp>
        <p:nvSpPr>
          <p:cNvPr id="6" name="TextBox 5">
            <a:extLst>
              <a:ext uri="{FF2B5EF4-FFF2-40B4-BE49-F238E27FC236}">
                <a16:creationId xmlns:a16="http://schemas.microsoft.com/office/drawing/2014/main" id="{59313823-A7BE-97DB-F237-36D6D516832A}"/>
              </a:ext>
            </a:extLst>
          </p:cNvPr>
          <p:cNvSpPr txBox="1"/>
          <p:nvPr/>
        </p:nvSpPr>
        <p:spPr>
          <a:xfrm>
            <a:off x="2504180" y="3337381"/>
            <a:ext cx="805543" cy="584775"/>
          </a:xfrm>
          <a:prstGeom prst="rect">
            <a:avLst/>
          </a:prstGeom>
          <a:noFill/>
        </p:spPr>
        <p:txBody>
          <a:bodyPr wrap="square" rtlCol="0">
            <a:spAutoFit/>
          </a:bodyPr>
          <a:lstStyle/>
          <a:p>
            <a:endParaRPr lang="en-GB" sz="3200" b="1" dirty="0">
              <a:solidFill>
                <a:srgbClr val="FF0000"/>
              </a:solidFill>
              <a:latin typeface="Sassoon Primary Rg" panose="02000606020000020004" charset="0"/>
            </a:endParaRPr>
          </a:p>
        </p:txBody>
      </p:sp>
    </p:spTree>
    <p:extLst>
      <p:ext uri="{BB962C8B-B14F-4D97-AF65-F5344CB8AC3E}">
        <p14:creationId xmlns:p14="http://schemas.microsoft.com/office/powerpoint/2010/main" val="209859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E7B16-56B5-6A8F-DAD7-0B3A5A82327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0AA47-F141-E0EA-763F-29020C08113B}"/>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1C95B1DF-3BFA-D7D7-D49B-540832F74BF2}"/>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5278426D-4575-5A53-7B2B-14B5DE92C761}"/>
              </a:ext>
            </a:extLst>
          </p:cNvPr>
          <p:cNvSpPr txBox="1">
            <a:spLocks/>
          </p:cNvSpPr>
          <p:nvPr/>
        </p:nvSpPr>
        <p:spPr>
          <a:xfrm>
            <a:off x="-4208719" y="859972"/>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
        <p:nvSpPr>
          <p:cNvPr id="27" name="TextBox 26">
            <a:extLst>
              <a:ext uri="{FF2B5EF4-FFF2-40B4-BE49-F238E27FC236}">
                <a16:creationId xmlns:a16="http://schemas.microsoft.com/office/drawing/2014/main" id="{5AA96A12-C1CD-F303-DEC4-09C05247908C}"/>
              </a:ext>
            </a:extLst>
          </p:cNvPr>
          <p:cNvSpPr txBox="1"/>
          <p:nvPr/>
        </p:nvSpPr>
        <p:spPr>
          <a:xfrm>
            <a:off x="6836229" y="951489"/>
            <a:ext cx="5355771" cy="4401205"/>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Different species have </a:t>
            </a:r>
            <a:r>
              <a:rPr lang="en-GB" sz="2800" b="1" dirty="0">
                <a:solidFill>
                  <a:srgbClr val="002060"/>
                </a:solidFill>
                <a:latin typeface="Sassoon Primary Rg" panose="02000606020000020004" charset="0"/>
              </a:rPr>
              <a:t>adapted</a:t>
            </a:r>
            <a:r>
              <a:rPr lang="en-GB" sz="2800" dirty="0">
                <a:solidFill>
                  <a:srgbClr val="002060"/>
                </a:solidFill>
                <a:latin typeface="Sassoon Primary Rg" panose="02000606020000020004" charset="0"/>
              </a:rPr>
              <a:t> to live in their specific</a:t>
            </a:r>
            <a:r>
              <a:rPr lang="en-GB" sz="2800" b="1" dirty="0">
                <a:solidFill>
                  <a:srgbClr val="002060"/>
                </a:solidFill>
                <a:latin typeface="Sassoon Primary Rg" panose="02000606020000020004" charset="0"/>
              </a:rPr>
              <a:t> biome</a:t>
            </a:r>
            <a:r>
              <a:rPr lang="en-GB" sz="2800" dirty="0">
                <a:solidFill>
                  <a:srgbClr val="002060"/>
                </a:solidFill>
                <a:latin typeface="Sassoon Primary Rg" panose="02000606020000020004" charset="0"/>
              </a:rPr>
              <a:t>. </a:t>
            </a:r>
          </a:p>
          <a:p>
            <a:pPr marL="0" indent="0">
              <a:buNone/>
            </a:pPr>
            <a:r>
              <a:rPr lang="en-GB" sz="2800" dirty="0">
                <a:solidFill>
                  <a:srgbClr val="002060"/>
                </a:solidFill>
                <a:latin typeface="Sassoon Primary Rg" panose="02000606020000020004" charset="0"/>
              </a:rPr>
              <a:t>As the climate changes, some species will be able to </a:t>
            </a:r>
            <a:r>
              <a:rPr lang="en-GB" sz="2800" b="1" dirty="0">
                <a:solidFill>
                  <a:srgbClr val="002060"/>
                </a:solidFill>
                <a:latin typeface="Sassoon Primary Rg" panose="02000606020000020004" charset="0"/>
              </a:rPr>
              <a:t>migrate</a:t>
            </a:r>
            <a:r>
              <a:rPr lang="en-GB" sz="2800" dirty="0">
                <a:solidFill>
                  <a:srgbClr val="002060"/>
                </a:solidFill>
                <a:latin typeface="Sassoon Primary Rg" panose="02000606020000020004" charset="0"/>
              </a:rPr>
              <a:t> to new areas which suit their needs (e.g. fish moving to cooler waters). However, many species will not be </a:t>
            </a:r>
            <a:r>
              <a:rPr lang="en-GB" sz="2800" b="1" dirty="0">
                <a:solidFill>
                  <a:srgbClr val="002060"/>
                </a:solidFill>
                <a:latin typeface="Sassoon Primary Rg" panose="02000606020000020004" charset="0"/>
              </a:rPr>
              <a:t>adapted</a:t>
            </a:r>
            <a:r>
              <a:rPr lang="en-GB" sz="2800" dirty="0">
                <a:solidFill>
                  <a:srgbClr val="002060"/>
                </a:solidFill>
                <a:latin typeface="Sassoon Primary Rg" panose="02000606020000020004" charset="0"/>
              </a:rPr>
              <a:t> to live in different environments and will not be able to </a:t>
            </a:r>
            <a:r>
              <a:rPr lang="en-GB" sz="2800" b="1" dirty="0">
                <a:solidFill>
                  <a:srgbClr val="002060"/>
                </a:solidFill>
                <a:latin typeface="Sassoon Primary Rg" panose="02000606020000020004" charset="0"/>
              </a:rPr>
              <a:t>adapt</a:t>
            </a:r>
            <a:r>
              <a:rPr lang="en-GB" sz="2800" dirty="0">
                <a:solidFill>
                  <a:srgbClr val="002060"/>
                </a:solidFill>
                <a:latin typeface="Sassoon Primary Rg" panose="02000606020000020004" charset="0"/>
              </a:rPr>
              <a:t> quickly enough to survive.  </a:t>
            </a:r>
          </a:p>
        </p:txBody>
      </p:sp>
      <p:sp>
        <p:nvSpPr>
          <p:cNvPr id="6" name="TextBox 5">
            <a:extLst>
              <a:ext uri="{FF2B5EF4-FFF2-40B4-BE49-F238E27FC236}">
                <a16:creationId xmlns:a16="http://schemas.microsoft.com/office/drawing/2014/main" id="{3F224AD1-B27A-01B2-D8FD-B42893652C62}"/>
              </a:ext>
            </a:extLst>
          </p:cNvPr>
          <p:cNvSpPr txBox="1"/>
          <p:nvPr/>
        </p:nvSpPr>
        <p:spPr>
          <a:xfrm>
            <a:off x="2504180" y="3337381"/>
            <a:ext cx="805543" cy="584775"/>
          </a:xfrm>
          <a:prstGeom prst="rect">
            <a:avLst/>
          </a:prstGeom>
          <a:noFill/>
        </p:spPr>
        <p:txBody>
          <a:bodyPr wrap="square" rtlCol="0">
            <a:spAutoFit/>
          </a:bodyPr>
          <a:lstStyle/>
          <a:p>
            <a:endParaRPr lang="en-GB" sz="3200" b="1" dirty="0">
              <a:solidFill>
                <a:srgbClr val="FF0000"/>
              </a:solidFill>
              <a:latin typeface="Sassoon Primary Rg" panose="02000606020000020004" charset="0"/>
            </a:endParaRPr>
          </a:p>
        </p:txBody>
      </p:sp>
      <p:sp>
        <p:nvSpPr>
          <p:cNvPr id="2" name="TextBox 1">
            <a:extLst>
              <a:ext uri="{FF2B5EF4-FFF2-40B4-BE49-F238E27FC236}">
                <a16:creationId xmlns:a16="http://schemas.microsoft.com/office/drawing/2014/main" id="{467C8319-E9F2-675F-2B85-E53D3A987E05}"/>
              </a:ext>
            </a:extLst>
          </p:cNvPr>
          <p:cNvSpPr txBox="1"/>
          <p:nvPr/>
        </p:nvSpPr>
        <p:spPr>
          <a:xfrm>
            <a:off x="2504180" y="3337381"/>
            <a:ext cx="805543" cy="584775"/>
          </a:xfrm>
          <a:prstGeom prst="rect">
            <a:avLst/>
          </a:prstGeom>
          <a:noFill/>
        </p:spPr>
        <p:txBody>
          <a:bodyPr wrap="square" rtlCol="0">
            <a:spAutoFit/>
          </a:bodyPr>
          <a:lstStyle/>
          <a:p>
            <a:endParaRPr lang="en-GB" sz="3200" b="1" dirty="0">
              <a:solidFill>
                <a:srgbClr val="FF0000"/>
              </a:solidFill>
              <a:latin typeface="Sassoon Primary Rg" panose="02000606020000020004" charset="0"/>
            </a:endParaRPr>
          </a:p>
        </p:txBody>
      </p:sp>
      <p:pic>
        <p:nvPicPr>
          <p:cNvPr id="5" name="Picture 4">
            <a:extLst>
              <a:ext uri="{FF2B5EF4-FFF2-40B4-BE49-F238E27FC236}">
                <a16:creationId xmlns:a16="http://schemas.microsoft.com/office/drawing/2014/main" id="{2C97A61D-0B2D-FEDF-160A-2DF85CF396CB}"/>
              </a:ext>
            </a:extLst>
          </p:cNvPr>
          <p:cNvPicPr>
            <a:picLocks noChangeAspect="1"/>
          </p:cNvPicPr>
          <p:nvPr/>
        </p:nvPicPr>
        <p:blipFill>
          <a:blip r:embed="rId2"/>
          <a:stretch>
            <a:fillRect/>
          </a:stretch>
        </p:blipFill>
        <p:spPr>
          <a:xfrm>
            <a:off x="162204" y="1044325"/>
            <a:ext cx="1731945" cy="1764379"/>
          </a:xfrm>
          <a:prstGeom prst="rect">
            <a:avLst/>
          </a:prstGeom>
        </p:spPr>
      </p:pic>
      <p:pic>
        <p:nvPicPr>
          <p:cNvPr id="7" name="Picture 6">
            <a:extLst>
              <a:ext uri="{FF2B5EF4-FFF2-40B4-BE49-F238E27FC236}">
                <a16:creationId xmlns:a16="http://schemas.microsoft.com/office/drawing/2014/main" id="{E2ACB48F-54C7-069C-7138-B3C7D7B4CB23}"/>
              </a:ext>
            </a:extLst>
          </p:cNvPr>
          <p:cNvPicPr>
            <a:picLocks noChangeAspect="1"/>
          </p:cNvPicPr>
          <p:nvPr/>
        </p:nvPicPr>
        <p:blipFill>
          <a:blip r:embed="rId3"/>
          <a:stretch>
            <a:fillRect/>
          </a:stretch>
        </p:blipFill>
        <p:spPr>
          <a:xfrm>
            <a:off x="1857235" y="4552075"/>
            <a:ext cx="2484335" cy="1667887"/>
          </a:xfrm>
          <a:prstGeom prst="rect">
            <a:avLst/>
          </a:prstGeom>
        </p:spPr>
      </p:pic>
      <p:pic>
        <p:nvPicPr>
          <p:cNvPr id="9" name="Picture 8">
            <a:extLst>
              <a:ext uri="{FF2B5EF4-FFF2-40B4-BE49-F238E27FC236}">
                <a16:creationId xmlns:a16="http://schemas.microsoft.com/office/drawing/2014/main" id="{981D6BE9-D47F-FF13-2604-7C394B4B0869}"/>
              </a:ext>
            </a:extLst>
          </p:cNvPr>
          <p:cNvPicPr>
            <a:picLocks noChangeAspect="1"/>
          </p:cNvPicPr>
          <p:nvPr/>
        </p:nvPicPr>
        <p:blipFill>
          <a:blip r:embed="rId4"/>
          <a:stretch>
            <a:fillRect/>
          </a:stretch>
        </p:blipFill>
        <p:spPr>
          <a:xfrm>
            <a:off x="4499265" y="4740502"/>
            <a:ext cx="2015836" cy="1681925"/>
          </a:xfrm>
          <a:prstGeom prst="rect">
            <a:avLst/>
          </a:prstGeom>
        </p:spPr>
      </p:pic>
      <p:pic>
        <p:nvPicPr>
          <p:cNvPr id="10" name="Picture 9">
            <a:extLst>
              <a:ext uri="{FF2B5EF4-FFF2-40B4-BE49-F238E27FC236}">
                <a16:creationId xmlns:a16="http://schemas.microsoft.com/office/drawing/2014/main" id="{281D808C-C97A-519A-4E64-4BF477E4D291}"/>
              </a:ext>
            </a:extLst>
          </p:cNvPr>
          <p:cNvPicPr>
            <a:picLocks noChangeAspect="1"/>
          </p:cNvPicPr>
          <p:nvPr/>
        </p:nvPicPr>
        <p:blipFill>
          <a:blip r:embed="rId5"/>
          <a:stretch>
            <a:fillRect/>
          </a:stretch>
        </p:blipFill>
        <p:spPr>
          <a:xfrm>
            <a:off x="4598003" y="893179"/>
            <a:ext cx="2072820" cy="1767993"/>
          </a:xfrm>
          <a:prstGeom prst="rect">
            <a:avLst/>
          </a:prstGeom>
        </p:spPr>
      </p:pic>
      <p:pic>
        <p:nvPicPr>
          <p:cNvPr id="11" name="Picture 10">
            <a:extLst>
              <a:ext uri="{FF2B5EF4-FFF2-40B4-BE49-F238E27FC236}">
                <a16:creationId xmlns:a16="http://schemas.microsoft.com/office/drawing/2014/main" id="{C6568EEC-4598-0492-E460-100F97D802ED}"/>
              </a:ext>
            </a:extLst>
          </p:cNvPr>
          <p:cNvPicPr>
            <a:picLocks noChangeAspect="1"/>
          </p:cNvPicPr>
          <p:nvPr/>
        </p:nvPicPr>
        <p:blipFill>
          <a:blip r:embed="rId6"/>
          <a:srcRect l="2595" t="6849"/>
          <a:stretch>
            <a:fillRect/>
          </a:stretch>
        </p:blipFill>
        <p:spPr>
          <a:xfrm>
            <a:off x="4172087" y="2837365"/>
            <a:ext cx="2454562" cy="1550752"/>
          </a:xfrm>
          <a:prstGeom prst="rect">
            <a:avLst/>
          </a:prstGeom>
        </p:spPr>
      </p:pic>
      <p:pic>
        <p:nvPicPr>
          <p:cNvPr id="12" name="Picture 11">
            <a:extLst>
              <a:ext uri="{FF2B5EF4-FFF2-40B4-BE49-F238E27FC236}">
                <a16:creationId xmlns:a16="http://schemas.microsoft.com/office/drawing/2014/main" id="{9E5009FE-32CE-3299-7E95-36C45D7696AD}"/>
              </a:ext>
            </a:extLst>
          </p:cNvPr>
          <p:cNvPicPr>
            <a:picLocks noChangeAspect="1"/>
          </p:cNvPicPr>
          <p:nvPr/>
        </p:nvPicPr>
        <p:blipFill>
          <a:blip r:embed="rId7"/>
          <a:stretch>
            <a:fillRect/>
          </a:stretch>
        </p:blipFill>
        <p:spPr>
          <a:xfrm>
            <a:off x="1857235" y="2981509"/>
            <a:ext cx="2126052" cy="1388084"/>
          </a:xfrm>
          <a:prstGeom prst="rect">
            <a:avLst/>
          </a:prstGeom>
        </p:spPr>
      </p:pic>
      <p:pic>
        <p:nvPicPr>
          <p:cNvPr id="13" name="Picture 12">
            <a:extLst>
              <a:ext uri="{FF2B5EF4-FFF2-40B4-BE49-F238E27FC236}">
                <a16:creationId xmlns:a16="http://schemas.microsoft.com/office/drawing/2014/main" id="{4721ED7F-2C80-289F-BE1D-50B6168EDED0}"/>
              </a:ext>
            </a:extLst>
          </p:cNvPr>
          <p:cNvPicPr>
            <a:picLocks noChangeAspect="1"/>
          </p:cNvPicPr>
          <p:nvPr/>
        </p:nvPicPr>
        <p:blipFill>
          <a:blip r:embed="rId8"/>
          <a:stretch>
            <a:fillRect/>
          </a:stretch>
        </p:blipFill>
        <p:spPr>
          <a:xfrm>
            <a:off x="68242" y="2970432"/>
            <a:ext cx="1623009" cy="3221126"/>
          </a:xfrm>
          <a:prstGeom prst="rect">
            <a:avLst/>
          </a:prstGeom>
        </p:spPr>
      </p:pic>
      <p:pic>
        <p:nvPicPr>
          <p:cNvPr id="14" name="Picture 13">
            <a:extLst>
              <a:ext uri="{FF2B5EF4-FFF2-40B4-BE49-F238E27FC236}">
                <a16:creationId xmlns:a16="http://schemas.microsoft.com/office/drawing/2014/main" id="{3E607CD8-42FA-4854-DE82-36EF18864848}"/>
              </a:ext>
            </a:extLst>
          </p:cNvPr>
          <p:cNvPicPr>
            <a:picLocks noChangeAspect="1"/>
          </p:cNvPicPr>
          <p:nvPr/>
        </p:nvPicPr>
        <p:blipFill>
          <a:blip r:embed="rId9"/>
          <a:stretch>
            <a:fillRect/>
          </a:stretch>
        </p:blipFill>
        <p:spPr>
          <a:xfrm>
            <a:off x="2024468" y="901274"/>
            <a:ext cx="2305804" cy="1897754"/>
          </a:xfrm>
          <a:prstGeom prst="rect">
            <a:avLst/>
          </a:prstGeom>
        </p:spPr>
      </p:pic>
    </p:spTree>
    <p:extLst>
      <p:ext uri="{BB962C8B-B14F-4D97-AF65-F5344CB8AC3E}">
        <p14:creationId xmlns:p14="http://schemas.microsoft.com/office/powerpoint/2010/main" val="823471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90E22-9427-70FC-5D99-17BBDB1ABE8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617A7A-AD03-34E5-29C5-D40BC1256689}"/>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7EFA252D-4882-0C12-E076-76C9420D2541}"/>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4" name="Content Placeholder 2">
            <a:extLst>
              <a:ext uri="{FF2B5EF4-FFF2-40B4-BE49-F238E27FC236}">
                <a16:creationId xmlns:a16="http://schemas.microsoft.com/office/drawing/2014/main" id="{FE0D8576-B784-0492-5716-129E8E334F97}"/>
              </a:ext>
            </a:extLst>
          </p:cNvPr>
          <p:cNvSpPr txBox="1">
            <a:spLocks/>
          </p:cNvSpPr>
          <p:nvPr/>
        </p:nvSpPr>
        <p:spPr>
          <a:xfrm>
            <a:off x="-4208719" y="859972"/>
            <a:ext cx="10515600" cy="2185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
        <p:nvSpPr>
          <p:cNvPr id="27" name="TextBox 26">
            <a:extLst>
              <a:ext uri="{FF2B5EF4-FFF2-40B4-BE49-F238E27FC236}">
                <a16:creationId xmlns:a16="http://schemas.microsoft.com/office/drawing/2014/main" id="{494B206A-C024-88B2-1B71-EB1F808A2EE9}"/>
              </a:ext>
            </a:extLst>
          </p:cNvPr>
          <p:cNvSpPr txBox="1"/>
          <p:nvPr/>
        </p:nvSpPr>
        <p:spPr>
          <a:xfrm>
            <a:off x="6836229" y="951489"/>
            <a:ext cx="5355771" cy="3539430"/>
          </a:xfrm>
          <a:prstGeom prst="rect">
            <a:avLst/>
          </a:prstGeom>
          <a:noFill/>
        </p:spPr>
        <p:txBody>
          <a:bodyPr wrap="square">
            <a:spAutoFit/>
          </a:bodyPr>
          <a:lstStyle/>
          <a:p>
            <a:pPr marL="0" indent="0">
              <a:buNone/>
            </a:pPr>
            <a:r>
              <a:rPr lang="en-GB" sz="2800" u="sng" dirty="0">
                <a:solidFill>
                  <a:srgbClr val="002060"/>
                </a:solidFill>
                <a:latin typeface="Sassoon Primary Rg" panose="02000606020000020004" charset="0"/>
              </a:rPr>
              <a:t>Look at your species sheet to find out how each species is adapted to its environment. </a:t>
            </a:r>
          </a:p>
          <a:p>
            <a:pPr marL="0" indent="0">
              <a:buNone/>
            </a:pPr>
            <a:endParaRPr lang="en-GB" sz="2800" dirty="0">
              <a:solidFill>
                <a:srgbClr val="002060"/>
              </a:solidFill>
              <a:latin typeface="Sassoon Primary Rg" panose="02000606020000020004" charset="0"/>
            </a:endParaRPr>
          </a:p>
          <a:p>
            <a:pPr marL="0" indent="0">
              <a:buNone/>
            </a:pPr>
            <a:r>
              <a:rPr lang="en-GB" sz="2800" u="sng" dirty="0">
                <a:solidFill>
                  <a:srgbClr val="002060"/>
                </a:solidFill>
                <a:latin typeface="Sassoon Primary Rg" panose="02000606020000020004" charset="0"/>
              </a:rPr>
              <a:t>Write an answer for how you think climate change will affect each species and how this may affect the ecosystem as a whole. </a:t>
            </a:r>
          </a:p>
        </p:txBody>
      </p:sp>
      <p:sp>
        <p:nvSpPr>
          <p:cNvPr id="6" name="TextBox 5">
            <a:extLst>
              <a:ext uri="{FF2B5EF4-FFF2-40B4-BE49-F238E27FC236}">
                <a16:creationId xmlns:a16="http://schemas.microsoft.com/office/drawing/2014/main" id="{835ACAE8-2B55-2EC3-0D16-DD7EB8C56502}"/>
              </a:ext>
            </a:extLst>
          </p:cNvPr>
          <p:cNvSpPr txBox="1"/>
          <p:nvPr/>
        </p:nvSpPr>
        <p:spPr>
          <a:xfrm>
            <a:off x="2504180" y="3337381"/>
            <a:ext cx="805543" cy="584775"/>
          </a:xfrm>
          <a:prstGeom prst="rect">
            <a:avLst/>
          </a:prstGeom>
          <a:noFill/>
        </p:spPr>
        <p:txBody>
          <a:bodyPr wrap="square" rtlCol="0">
            <a:spAutoFit/>
          </a:bodyPr>
          <a:lstStyle/>
          <a:p>
            <a:endParaRPr lang="en-GB" sz="3200" b="1" dirty="0">
              <a:solidFill>
                <a:srgbClr val="FF0000"/>
              </a:solidFill>
              <a:latin typeface="Sassoon Primary Rg" panose="02000606020000020004" charset="0"/>
            </a:endParaRPr>
          </a:p>
        </p:txBody>
      </p:sp>
      <p:pic>
        <p:nvPicPr>
          <p:cNvPr id="9" name="Picture 8">
            <a:extLst>
              <a:ext uri="{FF2B5EF4-FFF2-40B4-BE49-F238E27FC236}">
                <a16:creationId xmlns:a16="http://schemas.microsoft.com/office/drawing/2014/main" id="{3350F7F5-18C4-19DC-5680-DC26F88AF7F0}"/>
              </a:ext>
            </a:extLst>
          </p:cNvPr>
          <p:cNvPicPr>
            <a:picLocks noChangeAspect="1"/>
          </p:cNvPicPr>
          <p:nvPr/>
        </p:nvPicPr>
        <p:blipFill>
          <a:blip r:embed="rId2"/>
          <a:stretch>
            <a:fillRect/>
          </a:stretch>
        </p:blipFill>
        <p:spPr>
          <a:xfrm>
            <a:off x="162204" y="1044325"/>
            <a:ext cx="1731945" cy="1764379"/>
          </a:xfrm>
          <a:prstGeom prst="rect">
            <a:avLst/>
          </a:prstGeom>
        </p:spPr>
      </p:pic>
      <p:pic>
        <p:nvPicPr>
          <p:cNvPr id="11" name="Picture 10">
            <a:extLst>
              <a:ext uri="{FF2B5EF4-FFF2-40B4-BE49-F238E27FC236}">
                <a16:creationId xmlns:a16="http://schemas.microsoft.com/office/drawing/2014/main" id="{6D8C019C-23F9-3C2F-6CEB-3E5E220A141B}"/>
              </a:ext>
            </a:extLst>
          </p:cNvPr>
          <p:cNvPicPr>
            <a:picLocks noChangeAspect="1"/>
          </p:cNvPicPr>
          <p:nvPr/>
        </p:nvPicPr>
        <p:blipFill>
          <a:blip r:embed="rId3"/>
          <a:stretch>
            <a:fillRect/>
          </a:stretch>
        </p:blipFill>
        <p:spPr>
          <a:xfrm>
            <a:off x="1857235" y="4552075"/>
            <a:ext cx="2484335" cy="1667887"/>
          </a:xfrm>
          <a:prstGeom prst="rect">
            <a:avLst/>
          </a:prstGeom>
        </p:spPr>
      </p:pic>
      <p:pic>
        <p:nvPicPr>
          <p:cNvPr id="13" name="Picture 12">
            <a:extLst>
              <a:ext uri="{FF2B5EF4-FFF2-40B4-BE49-F238E27FC236}">
                <a16:creationId xmlns:a16="http://schemas.microsoft.com/office/drawing/2014/main" id="{F4F5BC82-1DF6-C196-5D27-084F3FB26CDC}"/>
              </a:ext>
            </a:extLst>
          </p:cNvPr>
          <p:cNvPicPr>
            <a:picLocks noChangeAspect="1"/>
          </p:cNvPicPr>
          <p:nvPr/>
        </p:nvPicPr>
        <p:blipFill>
          <a:blip r:embed="rId4"/>
          <a:stretch>
            <a:fillRect/>
          </a:stretch>
        </p:blipFill>
        <p:spPr>
          <a:xfrm>
            <a:off x="4499265" y="4740502"/>
            <a:ext cx="2015836" cy="1681925"/>
          </a:xfrm>
          <a:prstGeom prst="rect">
            <a:avLst/>
          </a:prstGeom>
        </p:spPr>
      </p:pic>
      <p:pic>
        <p:nvPicPr>
          <p:cNvPr id="15" name="Picture 14">
            <a:extLst>
              <a:ext uri="{FF2B5EF4-FFF2-40B4-BE49-F238E27FC236}">
                <a16:creationId xmlns:a16="http://schemas.microsoft.com/office/drawing/2014/main" id="{C17B1BC5-D08F-762D-E3AD-A151AE8FFD00}"/>
              </a:ext>
            </a:extLst>
          </p:cNvPr>
          <p:cNvPicPr>
            <a:picLocks noChangeAspect="1"/>
          </p:cNvPicPr>
          <p:nvPr/>
        </p:nvPicPr>
        <p:blipFill>
          <a:blip r:embed="rId5"/>
          <a:stretch>
            <a:fillRect/>
          </a:stretch>
        </p:blipFill>
        <p:spPr>
          <a:xfrm>
            <a:off x="4598003" y="893179"/>
            <a:ext cx="2072820" cy="1767993"/>
          </a:xfrm>
          <a:prstGeom prst="rect">
            <a:avLst/>
          </a:prstGeom>
        </p:spPr>
      </p:pic>
      <p:pic>
        <p:nvPicPr>
          <p:cNvPr id="17" name="Picture 16">
            <a:extLst>
              <a:ext uri="{FF2B5EF4-FFF2-40B4-BE49-F238E27FC236}">
                <a16:creationId xmlns:a16="http://schemas.microsoft.com/office/drawing/2014/main" id="{D734C3D6-3A9F-C044-6279-8F7C6153B93C}"/>
              </a:ext>
            </a:extLst>
          </p:cNvPr>
          <p:cNvPicPr>
            <a:picLocks noChangeAspect="1"/>
          </p:cNvPicPr>
          <p:nvPr/>
        </p:nvPicPr>
        <p:blipFill>
          <a:blip r:embed="rId6"/>
          <a:srcRect l="2595" t="6849"/>
          <a:stretch>
            <a:fillRect/>
          </a:stretch>
        </p:blipFill>
        <p:spPr>
          <a:xfrm>
            <a:off x="4172087" y="2837365"/>
            <a:ext cx="2454562" cy="1550752"/>
          </a:xfrm>
          <a:prstGeom prst="rect">
            <a:avLst/>
          </a:prstGeom>
        </p:spPr>
      </p:pic>
      <p:pic>
        <p:nvPicPr>
          <p:cNvPr id="19" name="Picture 18">
            <a:extLst>
              <a:ext uri="{FF2B5EF4-FFF2-40B4-BE49-F238E27FC236}">
                <a16:creationId xmlns:a16="http://schemas.microsoft.com/office/drawing/2014/main" id="{3B3CEF77-6427-1B0B-68E7-C026E2834E69}"/>
              </a:ext>
            </a:extLst>
          </p:cNvPr>
          <p:cNvPicPr>
            <a:picLocks noChangeAspect="1"/>
          </p:cNvPicPr>
          <p:nvPr/>
        </p:nvPicPr>
        <p:blipFill>
          <a:blip r:embed="rId7"/>
          <a:stretch>
            <a:fillRect/>
          </a:stretch>
        </p:blipFill>
        <p:spPr>
          <a:xfrm>
            <a:off x="1857235" y="2981509"/>
            <a:ext cx="2126052" cy="1388084"/>
          </a:xfrm>
          <a:prstGeom prst="rect">
            <a:avLst/>
          </a:prstGeom>
        </p:spPr>
      </p:pic>
      <p:pic>
        <p:nvPicPr>
          <p:cNvPr id="21" name="Picture 20">
            <a:extLst>
              <a:ext uri="{FF2B5EF4-FFF2-40B4-BE49-F238E27FC236}">
                <a16:creationId xmlns:a16="http://schemas.microsoft.com/office/drawing/2014/main" id="{98FE0052-1C4C-11C8-2BCB-707B393504FA}"/>
              </a:ext>
            </a:extLst>
          </p:cNvPr>
          <p:cNvPicPr>
            <a:picLocks noChangeAspect="1"/>
          </p:cNvPicPr>
          <p:nvPr/>
        </p:nvPicPr>
        <p:blipFill>
          <a:blip r:embed="rId8"/>
          <a:stretch>
            <a:fillRect/>
          </a:stretch>
        </p:blipFill>
        <p:spPr>
          <a:xfrm>
            <a:off x="68242" y="2970432"/>
            <a:ext cx="1623009" cy="3221126"/>
          </a:xfrm>
          <a:prstGeom prst="rect">
            <a:avLst/>
          </a:prstGeom>
        </p:spPr>
      </p:pic>
      <p:pic>
        <p:nvPicPr>
          <p:cNvPr id="23" name="Picture 22">
            <a:extLst>
              <a:ext uri="{FF2B5EF4-FFF2-40B4-BE49-F238E27FC236}">
                <a16:creationId xmlns:a16="http://schemas.microsoft.com/office/drawing/2014/main" id="{47D71A16-62FF-4458-17CA-C594FC4E8C25}"/>
              </a:ext>
            </a:extLst>
          </p:cNvPr>
          <p:cNvPicPr>
            <a:picLocks noChangeAspect="1"/>
          </p:cNvPicPr>
          <p:nvPr/>
        </p:nvPicPr>
        <p:blipFill>
          <a:blip r:embed="rId9"/>
          <a:stretch>
            <a:fillRect/>
          </a:stretch>
        </p:blipFill>
        <p:spPr>
          <a:xfrm>
            <a:off x="2024468" y="901274"/>
            <a:ext cx="2305804" cy="1897754"/>
          </a:xfrm>
          <a:prstGeom prst="rect">
            <a:avLst/>
          </a:prstGeom>
        </p:spPr>
      </p:pic>
    </p:spTree>
    <p:extLst>
      <p:ext uri="{BB962C8B-B14F-4D97-AF65-F5344CB8AC3E}">
        <p14:creationId xmlns:p14="http://schemas.microsoft.com/office/powerpoint/2010/main" val="1465952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76D22-1CD4-4761-721D-F98E802F30C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D190E7-D73F-EECC-CA40-D05B314732F5}"/>
              </a:ext>
            </a:extLst>
          </p:cNvPr>
          <p:cNvSpPr>
            <a:spLocks noGrp="1"/>
          </p:cNvSpPr>
          <p:nvPr>
            <p:ph idx="1"/>
          </p:nvPr>
        </p:nvSpPr>
        <p:spPr>
          <a:xfrm>
            <a:off x="292523" y="1110922"/>
            <a:ext cx="10515600" cy="5366078"/>
          </a:xfrm>
        </p:spPr>
        <p:txBody>
          <a:bodyPr>
            <a:normAutofit/>
          </a:bodyPr>
          <a:lstStyle/>
          <a:p>
            <a:pPr marL="0" indent="0">
              <a:buNone/>
            </a:pPr>
            <a:r>
              <a:rPr lang="en-GB" dirty="0">
                <a:solidFill>
                  <a:srgbClr val="002060"/>
                </a:solidFill>
                <a:latin typeface="Sassoon Primary Rg" panose="02000606020000020004" charset="0"/>
              </a:rPr>
              <a:t> </a:t>
            </a:r>
          </a:p>
          <a:p>
            <a:endParaRPr lang="en-GB" u="sng" dirty="0">
              <a:solidFill>
                <a:srgbClr val="002060"/>
              </a:solidFill>
              <a:latin typeface="Sassoon Primary Rg" panose="02000606020000020004" charset="0"/>
            </a:endParaRPr>
          </a:p>
          <a:p>
            <a:endParaRPr lang="en-GB" u="sng" dirty="0">
              <a:solidFill>
                <a:srgbClr val="002060"/>
              </a:solidFill>
              <a:latin typeface="Sassoon Primary Rg" panose="02000606020000020004" charset="0"/>
            </a:endParaRPr>
          </a:p>
          <a:p>
            <a:pPr marL="0" indent="0">
              <a:buNone/>
            </a:pPr>
            <a:endParaRPr lang="en-GB" u="sng" dirty="0">
              <a:solidFill>
                <a:srgbClr val="002060"/>
              </a:solidFill>
              <a:latin typeface="Sassoon Primary Rg" panose="02000606020000020004" charset="0"/>
            </a:endParaRPr>
          </a:p>
        </p:txBody>
      </p:sp>
      <p:sp>
        <p:nvSpPr>
          <p:cNvPr id="8" name="Title 12">
            <a:extLst>
              <a:ext uri="{FF2B5EF4-FFF2-40B4-BE49-F238E27FC236}">
                <a16:creationId xmlns:a16="http://schemas.microsoft.com/office/drawing/2014/main" id="{AD4FFA1D-30DF-2D0D-0E04-CCF0A2BE80A1}"/>
              </a:ext>
            </a:extLst>
          </p:cNvPr>
          <p:cNvSpPr txBox="1">
            <a:spLocks/>
          </p:cNvSpPr>
          <p:nvPr/>
        </p:nvSpPr>
        <p:spPr>
          <a:xfrm>
            <a:off x="1" y="0"/>
            <a:ext cx="12573000"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Impacts of Climate Change on the world’s biomes </a:t>
            </a:r>
          </a:p>
        </p:txBody>
      </p:sp>
      <p:sp>
        <p:nvSpPr>
          <p:cNvPr id="27" name="TextBox 26">
            <a:extLst>
              <a:ext uri="{FF2B5EF4-FFF2-40B4-BE49-F238E27FC236}">
                <a16:creationId xmlns:a16="http://schemas.microsoft.com/office/drawing/2014/main" id="{F0FD192F-5F71-70F7-5D3B-770404E6D9F9}"/>
              </a:ext>
            </a:extLst>
          </p:cNvPr>
          <p:cNvSpPr txBox="1"/>
          <p:nvPr/>
        </p:nvSpPr>
        <p:spPr>
          <a:xfrm>
            <a:off x="5027207" y="859972"/>
            <a:ext cx="7164794" cy="4832092"/>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If deforestation and climate change continue at their current rates, what will the world be like?</a:t>
            </a:r>
          </a:p>
          <a:p>
            <a:pPr marL="0" indent="0">
              <a:buNone/>
            </a:pPr>
            <a:endParaRPr lang="en-GB" sz="2800" dirty="0">
              <a:solidFill>
                <a:srgbClr val="002060"/>
              </a:solidFill>
              <a:latin typeface="Sassoon Primary Rg" panose="02000606020000020004" charset="0"/>
            </a:endParaRPr>
          </a:p>
          <a:p>
            <a:pPr marL="457200" indent="-457200">
              <a:buFont typeface="Arial" panose="020B0604020202020204" pitchFamily="34" charset="0"/>
              <a:buChar char="•"/>
            </a:pPr>
            <a:r>
              <a:rPr lang="en-GB" sz="2800" u="sng" dirty="0">
                <a:solidFill>
                  <a:srgbClr val="002060"/>
                </a:solidFill>
                <a:latin typeface="Sassoon Primary Rg" panose="02000606020000020004" charset="0"/>
              </a:rPr>
              <a:t>Take a piece of paper and fold it in half.</a:t>
            </a:r>
          </a:p>
          <a:p>
            <a:pPr marL="457200" indent="-457200">
              <a:buFont typeface="Arial" panose="020B0604020202020204" pitchFamily="34" charset="0"/>
              <a:buChar char="•"/>
            </a:pPr>
            <a:r>
              <a:rPr lang="en-GB" sz="2800" u="sng" dirty="0">
                <a:solidFill>
                  <a:srgbClr val="002060"/>
                </a:solidFill>
                <a:latin typeface="Sassoon Primary Rg" panose="02000606020000020004" charset="0"/>
              </a:rPr>
              <a:t>Choose any biome from around the world. </a:t>
            </a:r>
          </a:p>
          <a:p>
            <a:pPr marL="457200" indent="-457200">
              <a:buFont typeface="Arial" panose="020B0604020202020204" pitchFamily="34" charset="0"/>
              <a:buChar char="•"/>
            </a:pPr>
            <a:r>
              <a:rPr lang="en-GB" sz="2800" u="sng" dirty="0">
                <a:solidFill>
                  <a:srgbClr val="002060"/>
                </a:solidFill>
                <a:latin typeface="Sassoon Primary Rg" panose="02000606020000020004" charset="0"/>
              </a:rPr>
              <a:t>On one side of your paper, draw what this biome looks like now. </a:t>
            </a:r>
          </a:p>
          <a:p>
            <a:pPr marL="457200" indent="-457200">
              <a:buFont typeface="Arial" panose="020B0604020202020204" pitchFamily="34" charset="0"/>
              <a:buChar char="•"/>
            </a:pPr>
            <a:r>
              <a:rPr lang="en-GB" sz="2800" u="sng" dirty="0">
                <a:solidFill>
                  <a:srgbClr val="002060"/>
                </a:solidFill>
                <a:latin typeface="Sassoon Primary Rg" panose="02000606020000020004" charset="0"/>
              </a:rPr>
              <a:t>On the other side, draw what you think it would look like in the future.</a:t>
            </a:r>
          </a:p>
          <a:p>
            <a:pPr marL="457200" indent="-457200">
              <a:buFont typeface="Arial" panose="020B0604020202020204" pitchFamily="34" charset="0"/>
              <a:buChar char="•"/>
            </a:pPr>
            <a:r>
              <a:rPr lang="en-GB" sz="2800" u="sng" dirty="0">
                <a:solidFill>
                  <a:srgbClr val="002060"/>
                </a:solidFill>
                <a:latin typeface="Sassoon Primary Rg" panose="02000606020000020004" charset="0"/>
              </a:rPr>
              <a:t>Label your pictures with your thoughts and ideas. </a:t>
            </a:r>
          </a:p>
        </p:txBody>
      </p:sp>
      <p:pic>
        <p:nvPicPr>
          <p:cNvPr id="10" name="Picture 9">
            <a:extLst>
              <a:ext uri="{FF2B5EF4-FFF2-40B4-BE49-F238E27FC236}">
                <a16:creationId xmlns:a16="http://schemas.microsoft.com/office/drawing/2014/main" id="{000B3D8D-D9EC-0838-D608-3161D94E31D6}"/>
              </a:ext>
            </a:extLst>
          </p:cNvPr>
          <p:cNvPicPr>
            <a:picLocks noChangeAspect="1"/>
          </p:cNvPicPr>
          <p:nvPr/>
        </p:nvPicPr>
        <p:blipFill>
          <a:blip r:embed="rId2"/>
          <a:stretch>
            <a:fillRect/>
          </a:stretch>
        </p:blipFill>
        <p:spPr>
          <a:xfrm>
            <a:off x="182529" y="700882"/>
            <a:ext cx="2102067" cy="1354302"/>
          </a:xfrm>
          <a:prstGeom prst="ellipse">
            <a:avLst/>
          </a:prstGeom>
          <a:ln w="12700" cap="rnd">
            <a:noFill/>
          </a:ln>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C3A3919C-4ADE-1853-DD79-887AC95572F5}"/>
              </a:ext>
            </a:extLst>
          </p:cNvPr>
          <p:cNvPicPr>
            <a:picLocks noChangeAspect="1"/>
          </p:cNvPicPr>
          <p:nvPr/>
        </p:nvPicPr>
        <p:blipFill>
          <a:blip r:embed="rId3"/>
          <a:stretch>
            <a:fillRect/>
          </a:stretch>
        </p:blipFill>
        <p:spPr>
          <a:xfrm>
            <a:off x="182855" y="2218664"/>
            <a:ext cx="2075945" cy="1377060"/>
          </a:xfrm>
          <a:prstGeom prst="ellipse">
            <a:avLst/>
          </a:prstGeom>
          <a:ln w="19050" cap="rnd">
            <a:noFill/>
          </a:ln>
          <a:effectLst/>
          <a:scene3d>
            <a:camera prst="orthographicFront"/>
            <a:lightRig rig="contrasting" dir="t">
              <a:rot lat="0" lon="0" rev="3000000"/>
            </a:lightRig>
          </a:scene3d>
          <a:sp3d contourW="7620">
            <a:bevelT w="95250" h="31750"/>
            <a:contourClr>
              <a:srgbClr val="333333"/>
            </a:contourClr>
          </a:sp3d>
        </p:spPr>
      </p:pic>
      <p:pic>
        <p:nvPicPr>
          <p:cNvPr id="14" name="Picture 13">
            <a:extLst>
              <a:ext uri="{FF2B5EF4-FFF2-40B4-BE49-F238E27FC236}">
                <a16:creationId xmlns:a16="http://schemas.microsoft.com/office/drawing/2014/main" id="{E7E96824-46BB-EB23-38C1-0D9E2E2A45F7}"/>
              </a:ext>
            </a:extLst>
          </p:cNvPr>
          <p:cNvPicPr>
            <a:picLocks noChangeAspect="1"/>
          </p:cNvPicPr>
          <p:nvPr/>
        </p:nvPicPr>
        <p:blipFill>
          <a:blip r:embed="rId4"/>
          <a:stretch>
            <a:fillRect/>
          </a:stretch>
        </p:blipFill>
        <p:spPr>
          <a:xfrm>
            <a:off x="2691789" y="688560"/>
            <a:ext cx="2075944" cy="1378945"/>
          </a:xfrm>
          <a:prstGeom prst="ellipse">
            <a:avLst/>
          </a:prstGeom>
          <a:ln w="12700" cap="rnd">
            <a:noFill/>
          </a:ln>
          <a:effectLst/>
          <a:scene3d>
            <a:camera prst="orthographicFront"/>
            <a:lightRig rig="contrasting" dir="t">
              <a:rot lat="0" lon="0" rev="3000000"/>
            </a:lightRig>
          </a:scene3d>
          <a:sp3d contourW="7620">
            <a:bevelT w="95250" h="31750"/>
            <a:contourClr>
              <a:srgbClr val="333333"/>
            </a:contourClr>
          </a:sp3d>
        </p:spPr>
      </p:pic>
      <p:pic>
        <p:nvPicPr>
          <p:cNvPr id="16" name="Picture 15">
            <a:extLst>
              <a:ext uri="{FF2B5EF4-FFF2-40B4-BE49-F238E27FC236}">
                <a16:creationId xmlns:a16="http://schemas.microsoft.com/office/drawing/2014/main" id="{5F4C64D4-AF53-3970-F060-321E4EA79FAB}"/>
              </a:ext>
            </a:extLst>
          </p:cNvPr>
          <p:cNvPicPr>
            <a:picLocks noChangeAspect="1"/>
          </p:cNvPicPr>
          <p:nvPr/>
        </p:nvPicPr>
        <p:blipFill>
          <a:blip r:embed="rId5"/>
          <a:stretch>
            <a:fillRect/>
          </a:stretch>
        </p:blipFill>
        <p:spPr>
          <a:xfrm>
            <a:off x="116470" y="3755157"/>
            <a:ext cx="2142330" cy="1333220"/>
          </a:xfrm>
          <a:prstGeom prst="ellipse">
            <a:avLst/>
          </a:prstGeom>
          <a:ln w="12700" cap="rnd">
            <a:noFill/>
          </a:ln>
          <a:effectLst/>
          <a:scene3d>
            <a:camera prst="orthographicFront"/>
            <a:lightRig rig="contrasting" dir="t">
              <a:rot lat="0" lon="0" rev="3000000"/>
            </a:lightRig>
          </a:scene3d>
          <a:sp3d contourW="7620">
            <a:bevelT w="95250" h="31750"/>
            <a:contourClr>
              <a:srgbClr val="333333"/>
            </a:contourClr>
          </a:sp3d>
        </p:spPr>
      </p:pic>
      <p:pic>
        <p:nvPicPr>
          <p:cNvPr id="18" name="Picture 17">
            <a:extLst>
              <a:ext uri="{FF2B5EF4-FFF2-40B4-BE49-F238E27FC236}">
                <a16:creationId xmlns:a16="http://schemas.microsoft.com/office/drawing/2014/main" id="{B7C850CC-AA6E-C2A8-227D-B926C73096E1}"/>
              </a:ext>
            </a:extLst>
          </p:cNvPr>
          <p:cNvPicPr>
            <a:picLocks noChangeAspect="1"/>
          </p:cNvPicPr>
          <p:nvPr/>
        </p:nvPicPr>
        <p:blipFill>
          <a:blip r:embed="rId6"/>
          <a:stretch>
            <a:fillRect/>
          </a:stretch>
        </p:blipFill>
        <p:spPr>
          <a:xfrm>
            <a:off x="2644030" y="2244198"/>
            <a:ext cx="2142330" cy="1379492"/>
          </a:xfrm>
          <a:prstGeom prst="ellipse">
            <a:avLst/>
          </a:prstGeom>
          <a:ln w="12700" cap="rnd">
            <a:noFill/>
          </a:ln>
          <a:effectLst/>
          <a:scene3d>
            <a:camera prst="orthographicFront"/>
            <a:lightRig rig="contrasting" dir="t">
              <a:rot lat="0" lon="0" rev="3000000"/>
            </a:lightRig>
          </a:scene3d>
          <a:sp3d contourW="7620">
            <a:bevelT w="95250" h="31750"/>
            <a:contourClr>
              <a:srgbClr val="333333"/>
            </a:contourClr>
          </a:sp3d>
        </p:spPr>
      </p:pic>
      <p:pic>
        <p:nvPicPr>
          <p:cNvPr id="22" name="Picture 21">
            <a:extLst>
              <a:ext uri="{FF2B5EF4-FFF2-40B4-BE49-F238E27FC236}">
                <a16:creationId xmlns:a16="http://schemas.microsoft.com/office/drawing/2014/main" id="{7F783DA4-4CBE-77F7-F8E3-6839E46BEA83}"/>
              </a:ext>
            </a:extLst>
          </p:cNvPr>
          <p:cNvPicPr>
            <a:picLocks noChangeAspect="1"/>
          </p:cNvPicPr>
          <p:nvPr/>
        </p:nvPicPr>
        <p:blipFill>
          <a:blip r:embed="rId7"/>
          <a:stretch>
            <a:fillRect/>
          </a:stretch>
        </p:blipFill>
        <p:spPr>
          <a:xfrm>
            <a:off x="2644030" y="3719968"/>
            <a:ext cx="2142330" cy="1403595"/>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25" name="Picture 24">
            <a:extLst>
              <a:ext uri="{FF2B5EF4-FFF2-40B4-BE49-F238E27FC236}">
                <a16:creationId xmlns:a16="http://schemas.microsoft.com/office/drawing/2014/main" id="{15471BBC-FE85-911A-DDFA-7191D7EAC1DF}"/>
              </a:ext>
            </a:extLst>
          </p:cNvPr>
          <p:cNvPicPr>
            <a:picLocks noChangeAspect="1"/>
          </p:cNvPicPr>
          <p:nvPr/>
        </p:nvPicPr>
        <p:blipFill>
          <a:blip r:embed="rId8"/>
          <a:stretch>
            <a:fillRect/>
          </a:stretch>
        </p:blipFill>
        <p:spPr>
          <a:xfrm>
            <a:off x="116470" y="5246875"/>
            <a:ext cx="2110914" cy="1481075"/>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28" name="Picture 27">
            <a:extLst>
              <a:ext uri="{FF2B5EF4-FFF2-40B4-BE49-F238E27FC236}">
                <a16:creationId xmlns:a16="http://schemas.microsoft.com/office/drawing/2014/main" id="{AFB870EB-02A3-25BF-60E8-96F0FC4EE5E1}"/>
              </a:ext>
            </a:extLst>
          </p:cNvPr>
          <p:cNvPicPr>
            <a:picLocks noChangeAspect="1"/>
          </p:cNvPicPr>
          <p:nvPr/>
        </p:nvPicPr>
        <p:blipFill>
          <a:blip r:embed="rId9"/>
          <a:stretch>
            <a:fillRect/>
          </a:stretch>
        </p:blipFill>
        <p:spPr>
          <a:xfrm>
            <a:off x="2691789" y="5296230"/>
            <a:ext cx="2142329" cy="1403594"/>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1840428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2207426" cy="6858000"/>
          </a:xfrm>
          <a:prstGeom prst="rect">
            <a:avLst/>
          </a:prstGeom>
        </p:spPr>
      </p:pic>
      <p:sp>
        <p:nvSpPr>
          <p:cNvPr id="5" name="Title 12"/>
          <p:cNvSpPr>
            <a:spLocks noGrp="1"/>
          </p:cNvSpPr>
          <p:nvPr>
            <p:ph type="title"/>
          </p:nvPr>
        </p:nvSpPr>
        <p:spPr>
          <a:xfrm>
            <a:off x="303898" y="0"/>
            <a:ext cx="7191697" cy="673416"/>
          </a:xfrm>
        </p:spPr>
        <p:txBody>
          <a:bodyPr>
            <a:normAutofit fontScale="90000"/>
          </a:bodyPr>
          <a:lstStyle/>
          <a:p>
            <a:r>
              <a:rPr lang="en-US" sz="4400" b="1" dirty="0">
                <a:solidFill>
                  <a:srgbClr val="002060"/>
                </a:solidFill>
                <a:latin typeface="Sassoon Primary Rg" panose="02000606020000020004" charset="0"/>
                <a:cs typeface="Calibri" panose="020F0502020204030204" pitchFamily="34" charset="0"/>
              </a:rPr>
              <a:t>Share </a:t>
            </a:r>
            <a:r>
              <a:rPr lang="en-US" b="1" dirty="0">
                <a:solidFill>
                  <a:srgbClr val="002060"/>
                </a:solidFill>
                <a:latin typeface="Sassoon Primary Rg" panose="02000606020000020004" charset="0"/>
                <a:cs typeface="Calibri" panose="020F0502020204030204" pitchFamily="34" charset="0"/>
              </a:rPr>
              <a:t>Y</a:t>
            </a:r>
            <a:r>
              <a:rPr lang="en-US" sz="4400" b="1" dirty="0">
                <a:solidFill>
                  <a:srgbClr val="002060"/>
                </a:solidFill>
                <a:latin typeface="Sassoon Primary Rg" panose="02000606020000020004" charset="0"/>
                <a:cs typeface="Calibri" panose="020F0502020204030204" pitchFamily="34" charset="0"/>
              </a:rPr>
              <a:t>our Learning </a:t>
            </a:r>
            <a:r>
              <a:rPr lang="en-US" sz="4400" b="1" dirty="0">
                <a:solidFill>
                  <a:srgbClr val="002060"/>
                </a:solidFill>
                <a:latin typeface="Sassoon Primary Rg" panose="02000606020000020004" charset="0"/>
                <a:cs typeface="Calibri" panose="020F0502020204030204" pitchFamily="34" charset="0"/>
                <a:hlinkClick r:id="rId4">
                  <a:extLst>
                    <a:ext uri="{A12FA001-AC4F-418D-AE19-62706E023703}">
                      <ahyp:hlinkClr xmlns:ahyp="http://schemas.microsoft.com/office/drawing/2018/hyperlinkcolor" val="tx"/>
                    </a:ext>
                  </a:extLst>
                </a:hlinkClick>
              </a:rPr>
              <a:t>Here</a:t>
            </a:r>
            <a:endParaRPr sz="4400" b="1" dirty="0">
              <a:solidFill>
                <a:srgbClr val="002060"/>
              </a:solidFill>
              <a:latin typeface="Sassoon Primary Rg" panose="02000606020000020004" charset="0"/>
              <a:cs typeface="Calibri" panose="020F0502020204030204" pitchFamily="34" charset="0"/>
            </a:endParaRPr>
          </a:p>
        </p:txBody>
      </p:sp>
      <p:sp>
        <p:nvSpPr>
          <p:cNvPr id="6" name="Content Placeholder 13"/>
          <p:cNvSpPr>
            <a:spLocks noGrp="1"/>
          </p:cNvSpPr>
          <p:nvPr>
            <p:ph idx="1"/>
          </p:nvPr>
        </p:nvSpPr>
        <p:spPr>
          <a:xfrm>
            <a:off x="335429" y="1663169"/>
            <a:ext cx="11282759" cy="4164544"/>
          </a:xfrm>
        </p:spPr>
        <p:txBody>
          <a:bodyPr>
            <a:normAutofit/>
          </a:bodyPr>
          <a:lstStyle/>
          <a:p>
            <a:pPr marL="0" indent="0">
              <a:buNone/>
            </a:pPr>
            <a:r>
              <a:rPr lang="en-US" dirty="0">
                <a:solidFill>
                  <a:srgbClr val="002060"/>
                </a:solidFill>
                <a:cs typeface="Calibri" panose="020F0502020204030204" pitchFamily="34" charset="0"/>
              </a:rPr>
              <a:t> </a:t>
            </a:r>
            <a:endParaRPr lang="en-US" dirty="0">
              <a:solidFill>
                <a:srgbClr val="002060"/>
              </a:solidFill>
              <a:latin typeface="Sassoon Primary Rg" panose="02000606020000020004" charset="0"/>
              <a:cs typeface="Calibri" panose="020F0502020204030204" pitchFamily="34" charset="0"/>
            </a:endParaRPr>
          </a:p>
          <a:p>
            <a:r>
              <a:rPr lang="en-US" dirty="0">
                <a:solidFill>
                  <a:srgbClr val="002060"/>
                </a:solidFill>
                <a:latin typeface="Sassoon Primary Rg" panose="02000606020000020004" charset="0"/>
                <a:cs typeface="Calibri" panose="020F0502020204030204" pitchFamily="34" charset="0"/>
                <a:sym typeface="Wingdings" panose="05000000000000000000" pitchFamily="2" charset="2"/>
              </a:rPr>
              <a:t>Calculate the carbon your </a:t>
            </a:r>
            <a:r>
              <a:rPr lang="en-US" dirty="0" err="1">
                <a:solidFill>
                  <a:srgbClr val="002060"/>
                </a:solidFill>
                <a:latin typeface="Sassoon Primary Rg" panose="02000606020000020004" charset="0"/>
                <a:cs typeface="Calibri" panose="020F0502020204030204" pitchFamily="34" charset="0"/>
                <a:sym typeface="Wingdings" panose="05000000000000000000" pitchFamily="2" charset="2"/>
              </a:rPr>
              <a:t>favourite</a:t>
            </a:r>
            <a:r>
              <a:rPr lang="en-US" dirty="0">
                <a:solidFill>
                  <a:srgbClr val="002060"/>
                </a:solidFill>
                <a:latin typeface="Sassoon Primary Rg" panose="02000606020000020004" charset="0"/>
                <a:cs typeface="Calibri" panose="020F0502020204030204" pitchFamily="34" charset="0"/>
                <a:sym typeface="Wingdings" panose="05000000000000000000" pitchFamily="2" charset="2"/>
              </a:rPr>
              <a:t> tree stores and share your picture of your </a:t>
            </a:r>
            <a:r>
              <a:rPr lang="en-US" dirty="0" err="1">
                <a:solidFill>
                  <a:srgbClr val="002060"/>
                </a:solidFill>
                <a:latin typeface="Sassoon Primary Rg" panose="02000606020000020004" charset="0"/>
                <a:cs typeface="Calibri" panose="020F0502020204030204" pitchFamily="34" charset="0"/>
                <a:sym typeface="Wingdings" panose="05000000000000000000" pitchFamily="2" charset="2"/>
              </a:rPr>
              <a:t>favourite</a:t>
            </a:r>
            <a:r>
              <a:rPr lang="en-US" dirty="0">
                <a:solidFill>
                  <a:srgbClr val="002060"/>
                </a:solidFill>
                <a:latin typeface="Sassoon Primary Rg" panose="02000606020000020004" charset="0"/>
                <a:cs typeface="Calibri" panose="020F0502020204030204" pitchFamily="34" charset="0"/>
                <a:sym typeface="Wingdings" panose="05000000000000000000" pitchFamily="2" charset="2"/>
              </a:rPr>
              <a:t> tree </a:t>
            </a:r>
            <a:r>
              <a:rPr lang="en-US" dirty="0">
                <a:solidFill>
                  <a:srgbClr val="002060"/>
                </a:solidFill>
                <a:latin typeface="Sassoon Primary Rg" panose="02000606020000020004" charset="0"/>
                <a:cs typeface="Calibri" panose="020F0502020204030204" pitchFamily="34" charset="0"/>
                <a:sym typeface="Wingdings" panose="05000000000000000000" pitchFamily="2" charset="2"/>
                <a:hlinkClick r:id="rId5"/>
              </a:rPr>
              <a:t>here</a:t>
            </a:r>
            <a:r>
              <a:rPr lang="en-US" dirty="0">
                <a:solidFill>
                  <a:srgbClr val="002060"/>
                </a:solidFill>
                <a:latin typeface="Sassoon Primary Rg" panose="02000606020000020004" charset="0"/>
                <a:cs typeface="Calibri" panose="020F0502020204030204" pitchFamily="34" charset="0"/>
                <a:sym typeface="Wingdings" panose="05000000000000000000" pitchFamily="2" charset="2"/>
              </a:rPr>
              <a:t>. Let us know how much carbon your tree and the other trees in the area store/absorb. </a:t>
            </a:r>
          </a:p>
          <a:p>
            <a:pPr marL="0" indent="0">
              <a:buNone/>
            </a:pPr>
            <a:endParaRPr lang="en-US" dirty="0">
              <a:solidFill>
                <a:srgbClr val="002060"/>
              </a:solidFill>
              <a:latin typeface="Sassoon Primary Rg" panose="02000606020000020004" charset="0"/>
              <a:cs typeface="Calibri" panose="020F0502020204030204" pitchFamily="34" charset="0"/>
              <a:sym typeface="Wingdings" panose="05000000000000000000" pitchFamily="2" charset="2"/>
            </a:endParaRPr>
          </a:p>
          <a:p>
            <a:r>
              <a:rPr lang="en-US" dirty="0">
                <a:solidFill>
                  <a:srgbClr val="002060"/>
                </a:solidFill>
                <a:latin typeface="Sassoon Primary Rg"/>
                <a:cs typeface="Calibri"/>
              </a:rPr>
              <a:t>Add your work to our COP30 board </a:t>
            </a:r>
            <a:r>
              <a:rPr lang="en-US" dirty="0">
                <a:solidFill>
                  <a:srgbClr val="002060"/>
                </a:solidFill>
                <a:latin typeface="Sassoon Primary Rg"/>
                <a:cs typeface="Calibri"/>
                <a:hlinkClick r:id="rId6"/>
              </a:rPr>
              <a:t>here</a:t>
            </a:r>
            <a:r>
              <a:rPr lang="en-US" dirty="0">
                <a:solidFill>
                  <a:srgbClr val="002060"/>
                </a:solidFill>
                <a:latin typeface="Sassoon Primary Rg"/>
                <a:cs typeface="Calibri"/>
              </a:rPr>
              <a:t>! </a:t>
            </a:r>
            <a:endParaRPr lang="en-GB" dirty="0">
              <a:solidFill>
                <a:srgbClr val="002060"/>
              </a:solidFill>
              <a:cs typeface="Calibri" panose="020F0502020204030204" pitchFamily="34" charset="0"/>
            </a:endParaRPr>
          </a:p>
          <a:p>
            <a:pPr>
              <a:buFont typeface="Wingdings" panose="05000000000000000000" pitchFamily="2" charset="2"/>
              <a:buChar char="à"/>
            </a:pPr>
            <a:r>
              <a:rPr lang="en-US" dirty="0">
                <a:solidFill>
                  <a:srgbClr val="002060"/>
                </a:solidFill>
                <a:latin typeface="Sassoon Primary Rg" panose="02000606020000020004" charset="0"/>
                <a:cs typeface="Calibri" panose="020F0502020204030204" pitchFamily="34" charset="0"/>
                <a:sym typeface="Wingdings" panose="05000000000000000000" pitchFamily="2" charset="2"/>
              </a:rPr>
              <a:t>Share your pictures the impacts of climate change on world biomes with us</a:t>
            </a:r>
          </a:p>
        </p:txBody>
      </p:sp>
      <p:pic>
        <p:nvPicPr>
          <p:cNvPr id="2050" name="Picture 2" descr="pair work clipart - Clip Art Library"/>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20842" b="9399"/>
          <a:stretch/>
        </p:blipFill>
        <p:spPr bwMode="auto">
          <a:xfrm>
            <a:off x="9523182" y="192776"/>
            <a:ext cx="2447925" cy="130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05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4C42A-C3A7-6768-0263-00802FA7DC6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8BCC3C-D886-33DA-6EC3-1DFDDAF2E306}"/>
              </a:ext>
            </a:extLst>
          </p:cNvPr>
          <p:cNvSpPr>
            <a:spLocks noGrp="1"/>
          </p:cNvSpPr>
          <p:nvPr>
            <p:ph idx="1"/>
          </p:nvPr>
        </p:nvSpPr>
        <p:spPr>
          <a:xfrm>
            <a:off x="292523" y="1110922"/>
            <a:ext cx="10515600" cy="4351338"/>
          </a:xfrm>
        </p:spPr>
        <p:txBody>
          <a:bodyPr/>
          <a:lstStyle/>
          <a:p>
            <a:pPr marL="0" indent="0">
              <a:buNone/>
            </a:pPr>
            <a:r>
              <a:rPr lang="en-GB" dirty="0">
                <a:solidFill>
                  <a:srgbClr val="002060"/>
                </a:solidFill>
                <a:latin typeface="Sassoon Primary Rg" panose="02000606020000020004" charset="0"/>
              </a:rPr>
              <a:t>Last lesson, we also looked at </a:t>
            </a:r>
            <a:r>
              <a:rPr lang="en-GB" b="1" dirty="0">
                <a:solidFill>
                  <a:srgbClr val="002060"/>
                </a:solidFill>
                <a:latin typeface="Sassoon Primary Rg" panose="02000606020000020004" charset="0"/>
              </a:rPr>
              <a:t>photosynthesis</a:t>
            </a:r>
            <a:r>
              <a:rPr lang="en-GB" dirty="0">
                <a:solidFill>
                  <a:srgbClr val="002060"/>
                </a:solidFill>
                <a:latin typeface="Sassoon Primary Rg" panose="02000606020000020004" charset="0"/>
              </a:rPr>
              <a:t> and its role in regulating climate change. </a:t>
            </a:r>
          </a:p>
          <a:p>
            <a:pPr marL="0" indent="0">
              <a:buNone/>
            </a:pPr>
            <a:endParaRPr lang="en-GB" dirty="0">
              <a:solidFill>
                <a:srgbClr val="002060"/>
              </a:solidFill>
              <a:latin typeface="Sassoon Primary Rg" panose="02000606020000020004" charset="0"/>
            </a:endParaRPr>
          </a:p>
          <a:p>
            <a:pPr marL="0" indent="0">
              <a:buNone/>
            </a:pPr>
            <a:r>
              <a:rPr lang="en-GB" u="sng" dirty="0">
                <a:solidFill>
                  <a:srgbClr val="002060"/>
                </a:solidFill>
                <a:latin typeface="Sassoon Primary Rg" panose="02000606020000020004" charset="0"/>
              </a:rPr>
              <a:t>Which 3 things are</a:t>
            </a:r>
          </a:p>
          <a:p>
            <a:pPr marL="0" indent="0">
              <a:buNone/>
            </a:pPr>
            <a:r>
              <a:rPr lang="en-GB" u="sng" dirty="0">
                <a:solidFill>
                  <a:srgbClr val="002060"/>
                </a:solidFill>
                <a:latin typeface="Sassoon Primary Rg" panose="02000606020000020004" charset="0"/>
              </a:rPr>
              <a:t>needed for </a:t>
            </a:r>
          </a:p>
          <a:p>
            <a:pPr marL="0" indent="0">
              <a:buNone/>
            </a:pPr>
            <a:r>
              <a:rPr lang="en-GB" u="sng" dirty="0">
                <a:solidFill>
                  <a:srgbClr val="002060"/>
                </a:solidFill>
                <a:latin typeface="Sassoon Primary Rg" panose="02000606020000020004" charset="0"/>
              </a:rPr>
              <a:t>photosynthesis?</a:t>
            </a: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DB44CDB1-8BBC-1E4F-990D-C43FFC5451AA}"/>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Carbon storage</a:t>
            </a:r>
          </a:p>
        </p:txBody>
      </p:sp>
      <p:pic>
        <p:nvPicPr>
          <p:cNvPr id="2" name="Picture 1">
            <a:extLst>
              <a:ext uri="{FF2B5EF4-FFF2-40B4-BE49-F238E27FC236}">
                <a16:creationId xmlns:a16="http://schemas.microsoft.com/office/drawing/2014/main" id="{597F02C2-ED6F-59C0-02AD-F5C6A495B0E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780427" y="1817271"/>
            <a:ext cx="3960691" cy="4595438"/>
          </a:xfrm>
          <a:prstGeom prst="rect">
            <a:avLst/>
          </a:prstGeom>
        </p:spPr>
      </p:pic>
      <p:sp>
        <p:nvSpPr>
          <p:cNvPr id="4" name="Oval 3">
            <a:extLst>
              <a:ext uri="{FF2B5EF4-FFF2-40B4-BE49-F238E27FC236}">
                <a16:creationId xmlns:a16="http://schemas.microsoft.com/office/drawing/2014/main" id="{6E552B22-7B8A-E652-3DC9-281208AB0113}"/>
              </a:ext>
            </a:extLst>
          </p:cNvPr>
          <p:cNvSpPr/>
          <p:nvPr/>
        </p:nvSpPr>
        <p:spPr>
          <a:xfrm>
            <a:off x="3780427" y="2554014"/>
            <a:ext cx="1380152" cy="1408386"/>
          </a:xfrm>
          <a:prstGeom prst="ellipse">
            <a:avLst/>
          </a:prstGeom>
          <a:solidFill>
            <a:schemeClr val="bg1"/>
          </a:solidFill>
          <a:ln w="38100">
            <a:solidFill>
              <a:srgbClr val="1D449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a:extLst>
              <a:ext uri="{FF2B5EF4-FFF2-40B4-BE49-F238E27FC236}">
                <a16:creationId xmlns:a16="http://schemas.microsoft.com/office/drawing/2014/main" id="{05A06D23-A312-3FC4-EC76-F9F694AFA33C}"/>
              </a:ext>
            </a:extLst>
          </p:cNvPr>
          <p:cNvSpPr/>
          <p:nvPr/>
        </p:nvSpPr>
        <p:spPr>
          <a:xfrm>
            <a:off x="3628027" y="3994950"/>
            <a:ext cx="1380152" cy="1408386"/>
          </a:xfrm>
          <a:prstGeom prst="ellipse">
            <a:avLst/>
          </a:prstGeom>
          <a:solidFill>
            <a:schemeClr val="bg1"/>
          </a:solidFill>
          <a:ln w="38100">
            <a:solidFill>
              <a:srgbClr val="1D449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Oval 5">
            <a:extLst>
              <a:ext uri="{FF2B5EF4-FFF2-40B4-BE49-F238E27FC236}">
                <a16:creationId xmlns:a16="http://schemas.microsoft.com/office/drawing/2014/main" id="{D2F3A294-13AF-541F-2EA6-8DA7E9EB75FB}"/>
              </a:ext>
            </a:extLst>
          </p:cNvPr>
          <p:cNvSpPr/>
          <p:nvPr/>
        </p:nvSpPr>
        <p:spPr>
          <a:xfrm>
            <a:off x="4095737" y="5449614"/>
            <a:ext cx="1380152" cy="1408386"/>
          </a:xfrm>
          <a:prstGeom prst="ellipse">
            <a:avLst/>
          </a:prstGeom>
          <a:solidFill>
            <a:schemeClr val="bg1"/>
          </a:solidFill>
          <a:ln w="38100">
            <a:solidFill>
              <a:srgbClr val="1D449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99491FB9-D93B-3206-1AA3-AEF456A0BD41}"/>
              </a:ext>
            </a:extLst>
          </p:cNvPr>
          <p:cNvSpPr txBox="1"/>
          <p:nvPr/>
        </p:nvSpPr>
        <p:spPr>
          <a:xfrm>
            <a:off x="7231378" y="1817271"/>
            <a:ext cx="2834209" cy="1384995"/>
          </a:xfrm>
          <a:prstGeom prst="rect">
            <a:avLst/>
          </a:prstGeom>
          <a:noFill/>
        </p:spPr>
        <p:txBody>
          <a:bodyPr wrap="square">
            <a:spAutoFit/>
          </a:bodyPr>
          <a:lstStyle/>
          <a:p>
            <a:pPr marL="0" indent="0">
              <a:buNone/>
            </a:pPr>
            <a:r>
              <a:rPr lang="en-GB" sz="2800" u="sng" dirty="0">
                <a:solidFill>
                  <a:srgbClr val="002060"/>
                </a:solidFill>
                <a:latin typeface="Sassoon Primary Rg" panose="02000606020000020004" charset="0"/>
              </a:rPr>
              <a:t>What do trees release during photosynthesis?</a:t>
            </a:r>
          </a:p>
        </p:txBody>
      </p:sp>
      <p:sp>
        <p:nvSpPr>
          <p:cNvPr id="14" name="Oval 13">
            <a:extLst>
              <a:ext uri="{FF2B5EF4-FFF2-40B4-BE49-F238E27FC236}">
                <a16:creationId xmlns:a16="http://schemas.microsoft.com/office/drawing/2014/main" id="{EAAED3AB-5932-F821-2B0E-48646EAAFEE7}"/>
              </a:ext>
            </a:extLst>
          </p:cNvPr>
          <p:cNvSpPr/>
          <p:nvPr/>
        </p:nvSpPr>
        <p:spPr>
          <a:xfrm>
            <a:off x="5651271" y="1587619"/>
            <a:ext cx="1380152" cy="1408386"/>
          </a:xfrm>
          <a:prstGeom prst="ellipse">
            <a:avLst/>
          </a:prstGeom>
          <a:solidFill>
            <a:schemeClr val="bg1"/>
          </a:solidFill>
          <a:ln w="38100">
            <a:solidFill>
              <a:srgbClr val="1D449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a:extLst>
              <a:ext uri="{FF2B5EF4-FFF2-40B4-BE49-F238E27FC236}">
                <a16:creationId xmlns:a16="http://schemas.microsoft.com/office/drawing/2014/main" id="{E5DE8362-B21C-A040-3CDE-A7745986FBA5}"/>
              </a:ext>
            </a:extLst>
          </p:cNvPr>
          <p:cNvSpPr txBox="1"/>
          <p:nvPr/>
        </p:nvSpPr>
        <p:spPr>
          <a:xfrm>
            <a:off x="8630950" y="3655735"/>
            <a:ext cx="2834209" cy="1384995"/>
          </a:xfrm>
          <a:prstGeom prst="rect">
            <a:avLst/>
          </a:prstGeom>
          <a:noFill/>
        </p:spPr>
        <p:txBody>
          <a:bodyPr wrap="square">
            <a:spAutoFit/>
          </a:bodyPr>
          <a:lstStyle/>
          <a:p>
            <a:pPr marL="0" indent="0">
              <a:buNone/>
            </a:pPr>
            <a:r>
              <a:rPr lang="en-GB" sz="2800" u="sng" dirty="0">
                <a:solidFill>
                  <a:srgbClr val="002060"/>
                </a:solidFill>
                <a:latin typeface="Sassoon Primary Rg" panose="02000606020000020004" charset="0"/>
              </a:rPr>
              <a:t>What do trees produce during photosynthesis?</a:t>
            </a:r>
          </a:p>
        </p:txBody>
      </p:sp>
    </p:spTree>
    <p:extLst>
      <p:ext uri="{BB962C8B-B14F-4D97-AF65-F5344CB8AC3E}">
        <p14:creationId xmlns:p14="http://schemas.microsoft.com/office/powerpoint/2010/main" val="2064290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7D483-48CF-335F-E780-2E7F0FF9A5C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731DE6-7B41-DF5F-EF8F-157E4C7920CF}"/>
              </a:ext>
            </a:extLst>
          </p:cNvPr>
          <p:cNvSpPr>
            <a:spLocks noGrp="1"/>
          </p:cNvSpPr>
          <p:nvPr>
            <p:ph idx="1"/>
          </p:nvPr>
        </p:nvSpPr>
        <p:spPr>
          <a:xfrm>
            <a:off x="292523" y="1110922"/>
            <a:ext cx="10515600" cy="4351338"/>
          </a:xfrm>
        </p:spPr>
        <p:txBody>
          <a:bodyPr>
            <a:normAutofit lnSpcReduction="10000"/>
          </a:bodyPr>
          <a:lstStyle/>
          <a:p>
            <a:pPr marL="0" indent="0">
              <a:buNone/>
            </a:pPr>
            <a:r>
              <a:rPr lang="en-GB" dirty="0">
                <a:solidFill>
                  <a:srgbClr val="002060"/>
                </a:solidFill>
                <a:latin typeface="Sassoon Primary Rg" panose="02000606020000020004" charset="0"/>
              </a:rPr>
              <a:t>Last lesson, we also looked at </a:t>
            </a:r>
            <a:r>
              <a:rPr lang="en-GB" b="1" dirty="0">
                <a:solidFill>
                  <a:srgbClr val="002060"/>
                </a:solidFill>
                <a:latin typeface="Sassoon Primary Rg" panose="02000606020000020004" charset="0"/>
              </a:rPr>
              <a:t>photosynthesis</a:t>
            </a:r>
            <a:r>
              <a:rPr lang="en-GB" dirty="0">
                <a:solidFill>
                  <a:srgbClr val="002060"/>
                </a:solidFill>
                <a:latin typeface="Sassoon Primary Rg" panose="02000606020000020004" charset="0"/>
              </a:rPr>
              <a:t> and its role in regulating climate change. </a:t>
            </a:r>
          </a:p>
          <a:p>
            <a:pPr marL="0" indent="0">
              <a:buNone/>
            </a:pPr>
            <a:endParaRPr lang="en-GB" dirty="0">
              <a:solidFill>
                <a:srgbClr val="002060"/>
              </a:solidFill>
              <a:latin typeface="Sassoon Primary Rg" panose="02000606020000020004" charset="0"/>
            </a:endParaRPr>
          </a:p>
          <a:p>
            <a:pPr marL="0" indent="0">
              <a:buNone/>
            </a:pPr>
            <a:r>
              <a:rPr lang="en-GB" dirty="0">
                <a:solidFill>
                  <a:srgbClr val="002060"/>
                </a:solidFill>
                <a:latin typeface="Sassoon Primary Rg" panose="02000606020000020004" charset="0"/>
              </a:rPr>
              <a:t>Which 3 things are</a:t>
            </a:r>
          </a:p>
          <a:p>
            <a:pPr marL="0" indent="0">
              <a:buNone/>
            </a:pPr>
            <a:r>
              <a:rPr lang="en-GB" dirty="0">
                <a:solidFill>
                  <a:srgbClr val="002060"/>
                </a:solidFill>
                <a:latin typeface="Sassoon Primary Rg" panose="02000606020000020004" charset="0"/>
              </a:rPr>
              <a:t>needed for </a:t>
            </a:r>
          </a:p>
          <a:p>
            <a:pPr marL="0" indent="0">
              <a:buNone/>
            </a:pPr>
            <a:r>
              <a:rPr lang="en-GB" dirty="0">
                <a:solidFill>
                  <a:srgbClr val="002060"/>
                </a:solidFill>
                <a:latin typeface="Sassoon Primary Rg" panose="02000606020000020004" charset="0"/>
              </a:rPr>
              <a:t>photosynthesis?</a:t>
            </a:r>
          </a:p>
          <a:p>
            <a:pPr marL="0" indent="0">
              <a:buNone/>
            </a:pPr>
            <a:r>
              <a:rPr lang="en-GB" dirty="0">
                <a:solidFill>
                  <a:srgbClr val="00B050"/>
                </a:solidFill>
                <a:latin typeface="Sassoon Primary Rg" panose="02000606020000020004" charset="0"/>
              </a:rPr>
              <a:t>Sunlight</a:t>
            </a:r>
          </a:p>
          <a:p>
            <a:pPr marL="0" indent="0">
              <a:buNone/>
            </a:pPr>
            <a:r>
              <a:rPr lang="en-GB" b="1" dirty="0">
                <a:solidFill>
                  <a:srgbClr val="00B050"/>
                </a:solidFill>
                <a:latin typeface="Sassoon Primary Rg" panose="02000606020000020004" charset="0"/>
              </a:rPr>
              <a:t>Carbon Dioxide</a:t>
            </a:r>
          </a:p>
          <a:p>
            <a:pPr marL="0" indent="0">
              <a:buNone/>
            </a:pPr>
            <a:r>
              <a:rPr lang="en-GB" dirty="0">
                <a:solidFill>
                  <a:srgbClr val="00B050"/>
                </a:solidFill>
                <a:latin typeface="Sassoon Primary Rg" panose="02000606020000020004" charset="0"/>
              </a:rPr>
              <a:t>Water</a:t>
            </a: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D82C0391-81D1-1A92-E6DB-AB750F715532}"/>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Carbon storage</a:t>
            </a:r>
          </a:p>
        </p:txBody>
      </p:sp>
      <p:pic>
        <p:nvPicPr>
          <p:cNvPr id="2" name="Picture 1">
            <a:extLst>
              <a:ext uri="{FF2B5EF4-FFF2-40B4-BE49-F238E27FC236}">
                <a16:creationId xmlns:a16="http://schemas.microsoft.com/office/drawing/2014/main" id="{CFFFDB8C-0F7B-0283-9FE4-5B223EDCA18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780427" y="1817271"/>
            <a:ext cx="3960691" cy="4595438"/>
          </a:xfrm>
          <a:prstGeom prst="rect">
            <a:avLst/>
          </a:prstGeom>
        </p:spPr>
      </p:pic>
      <p:sp>
        <p:nvSpPr>
          <p:cNvPr id="13" name="TextBox 12">
            <a:extLst>
              <a:ext uri="{FF2B5EF4-FFF2-40B4-BE49-F238E27FC236}">
                <a16:creationId xmlns:a16="http://schemas.microsoft.com/office/drawing/2014/main" id="{C4E1CF4C-EEFA-1BCC-21BC-56D1ABD785CC}"/>
              </a:ext>
            </a:extLst>
          </p:cNvPr>
          <p:cNvSpPr txBox="1"/>
          <p:nvPr/>
        </p:nvSpPr>
        <p:spPr>
          <a:xfrm>
            <a:off x="7024635" y="1714325"/>
            <a:ext cx="2834209" cy="1815882"/>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What do trees release during photosynthesis?</a:t>
            </a:r>
          </a:p>
          <a:p>
            <a:pPr marL="0" indent="0">
              <a:buNone/>
            </a:pPr>
            <a:r>
              <a:rPr lang="en-GB" sz="2800" dirty="0">
                <a:solidFill>
                  <a:srgbClr val="00B050"/>
                </a:solidFill>
                <a:latin typeface="Sassoon Primary Rg" panose="02000606020000020004" charset="0"/>
              </a:rPr>
              <a:t>Oxygen</a:t>
            </a:r>
          </a:p>
        </p:txBody>
      </p:sp>
      <p:sp>
        <p:nvSpPr>
          <p:cNvPr id="7" name="TextBox 6">
            <a:extLst>
              <a:ext uri="{FF2B5EF4-FFF2-40B4-BE49-F238E27FC236}">
                <a16:creationId xmlns:a16="http://schemas.microsoft.com/office/drawing/2014/main" id="{49B8DDC7-6AA1-D361-F188-4205B7C997BA}"/>
              </a:ext>
            </a:extLst>
          </p:cNvPr>
          <p:cNvSpPr txBox="1"/>
          <p:nvPr/>
        </p:nvSpPr>
        <p:spPr>
          <a:xfrm>
            <a:off x="8630950" y="3655735"/>
            <a:ext cx="2834209" cy="1815882"/>
          </a:xfrm>
          <a:prstGeom prst="rect">
            <a:avLst/>
          </a:prstGeom>
          <a:noFill/>
        </p:spPr>
        <p:txBody>
          <a:bodyPr wrap="square">
            <a:spAutoFit/>
          </a:bodyPr>
          <a:lstStyle/>
          <a:p>
            <a:pPr marL="0" indent="0">
              <a:buNone/>
            </a:pPr>
            <a:r>
              <a:rPr lang="en-GB" sz="2800" dirty="0">
                <a:solidFill>
                  <a:srgbClr val="002060"/>
                </a:solidFill>
                <a:latin typeface="Sassoon Primary Rg" panose="02000606020000020004" charset="0"/>
              </a:rPr>
              <a:t>What do trees produce during photosynthesis?</a:t>
            </a:r>
          </a:p>
          <a:p>
            <a:pPr marL="0" indent="0">
              <a:buNone/>
            </a:pPr>
            <a:r>
              <a:rPr lang="en-GB" sz="2800" dirty="0">
                <a:solidFill>
                  <a:srgbClr val="00B050"/>
                </a:solidFill>
                <a:latin typeface="Sassoon Primary Rg" panose="02000606020000020004" charset="0"/>
              </a:rPr>
              <a:t>Sugar/glucose</a:t>
            </a:r>
          </a:p>
        </p:txBody>
      </p:sp>
    </p:spTree>
    <p:extLst>
      <p:ext uri="{BB962C8B-B14F-4D97-AF65-F5344CB8AC3E}">
        <p14:creationId xmlns:p14="http://schemas.microsoft.com/office/powerpoint/2010/main" val="3588925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C4F40-DCC5-349A-1130-611FB1E2450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2D261A-1863-5C60-9905-88BDD82C8983}"/>
              </a:ext>
            </a:extLst>
          </p:cNvPr>
          <p:cNvSpPr>
            <a:spLocks noGrp="1"/>
          </p:cNvSpPr>
          <p:nvPr>
            <p:ph idx="1"/>
          </p:nvPr>
        </p:nvSpPr>
        <p:spPr>
          <a:xfrm>
            <a:off x="292523" y="1110922"/>
            <a:ext cx="10515600" cy="4351338"/>
          </a:xfrm>
        </p:spPr>
        <p:txBody>
          <a:bodyPr>
            <a:normAutofit/>
          </a:bodyPr>
          <a:lstStyle/>
          <a:p>
            <a:pPr marL="0" indent="0">
              <a:buNone/>
            </a:pPr>
            <a:r>
              <a:rPr lang="en-GB" dirty="0">
                <a:solidFill>
                  <a:srgbClr val="002060"/>
                </a:solidFill>
                <a:latin typeface="Sassoon Primary Rg" panose="02000606020000020004" charset="0"/>
              </a:rPr>
              <a:t>When trees create excess glucose, it is stored so the tree can use it later (at night or in winter when sunlight is limited). The glucose contains the carbon absorbed during </a:t>
            </a:r>
            <a:r>
              <a:rPr lang="en-GB" b="1" dirty="0">
                <a:solidFill>
                  <a:srgbClr val="002060"/>
                </a:solidFill>
                <a:latin typeface="Sassoon Primary Rg" panose="02000606020000020004" charset="0"/>
              </a:rPr>
              <a:t>photosynthesis</a:t>
            </a:r>
            <a:r>
              <a:rPr lang="en-GB" dirty="0">
                <a:solidFill>
                  <a:srgbClr val="002060"/>
                </a:solidFill>
                <a:latin typeface="Sassoon Primary Rg" panose="02000606020000020004" charset="0"/>
              </a:rPr>
              <a:t>, meaning trees store carbon and keep it from going into the</a:t>
            </a:r>
            <a:r>
              <a:rPr lang="en-GB" b="1" dirty="0">
                <a:solidFill>
                  <a:srgbClr val="002060"/>
                </a:solidFill>
                <a:latin typeface="Sassoon Primary Rg" panose="02000606020000020004" charset="0"/>
              </a:rPr>
              <a:t> atmosphere</a:t>
            </a:r>
            <a:r>
              <a:rPr lang="en-GB" dirty="0">
                <a:solidFill>
                  <a:srgbClr val="002060"/>
                </a:solidFill>
                <a:latin typeface="Sassoon Primary Rg" panose="02000606020000020004" charset="0"/>
              </a:rPr>
              <a:t>. We call things that store carbon </a:t>
            </a:r>
            <a:r>
              <a:rPr lang="en-GB" b="1" dirty="0">
                <a:solidFill>
                  <a:srgbClr val="002060"/>
                </a:solidFill>
                <a:latin typeface="Sassoon Primary Rg" panose="02000606020000020004" charset="0"/>
              </a:rPr>
              <a:t>‘carbon sinks.’</a:t>
            </a: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5647A0C4-F619-08C9-9E4F-C9DE6B7D43CD}"/>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Carbon Storage</a:t>
            </a:r>
          </a:p>
        </p:txBody>
      </p:sp>
      <p:sp>
        <p:nvSpPr>
          <p:cNvPr id="2" name="TextBox 1">
            <a:extLst>
              <a:ext uri="{FF2B5EF4-FFF2-40B4-BE49-F238E27FC236}">
                <a16:creationId xmlns:a16="http://schemas.microsoft.com/office/drawing/2014/main" id="{74767744-82E6-2FDA-4B57-73E38ADDC692}"/>
              </a:ext>
            </a:extLst>
          </p:cNvPr>
          <p:cNvSpPr txBox="1"/>
          <p:nvPr/>
        </p:nvSpPr>
        <p:spPr>
          <a:xfrm>
            <a:off x="778933" y="3429000"/>
            <a:ext cx="10534640" cy="1815882"/>
          </a:xfrm>
          <a:prstGeom prst="rect">
            <a:avLst/>
          </a:prstGeom>
          <a:noFill/>
        </p:spPr>
        <p:txBody>
          <a:bodyPr wrap="square">
            <a:spAutoFit/>
          </a:bodyPr>
          <a:lstStyle/>
          <a:p>
            <a:pPr marL="0" indent="0" algn="ctr">
              <a:buNone/>
            </a:pPr>
            <a:r>
              <a:rPr lang="en-GB" sz="2800" dirty="0">
                <a:solidFill>
                  <a:srgbClr val="002060"/>
                </a:solidFill>
                <a:latin typeface="Sassoon Primary Rg" panose="02000606020000020004" charset="0"/>
              </a:rPr>
              <a:t>The world’s forests store </a:t>
            </a:r>
            <a:r>
              <a:rPr lang="en-GB" sz="2800" u="sng" dirty="0">
                <a:solidFill>
                  <a:srgbClr val="002060"/>
                </a:solidFill>
                <a:latin typeface="Sassoon Primary Rg" panose="02000606020000020004" charset="0"/>
              </a:rPr>
              <a:t>861 Gigatonnes </a:t>
            </a:r>
            <a:r>
              <a:rPr lang="en-GB" sz="2800" dirty="0">
                <a:solidFill>
                  <a:srgbClr val="002060"/>
                </a:solidFill>
                <a:latin typeface="Sassoon Primary Rg" panose="02000606020000020004" charset="0"/>
              </a:rPr>
              <a:t>of carbon.</a:t>
            </a:r>
          </a:p>
          <a:p>
            <a:pPr marL="0" indent="0" algn="ctr">
              <a:buNone/>
            </a:pPr>
            <a:r>
              <a:rPr lang="en-GB" sz="2800" dirty="0">
                <a:solidFill>
                  <a:srgbClr val="002060"/>
                </a:solidFill>
                <a:latin typeface="Sassoon Primary Rg" panose="02000606020000020004" charset="0"/>
              </a:rPr>
              <a:t>(</a:t>
            </a:r>
            <a:r>
              <a:rPr lang="en-GB" sz="2800" u="sng" dirty="0">
                <a:solidFill>
                  <a:srgbClr val="002060"/>
                </a:solidFill>
                <a:latin typeface="Sassoon Primary Rg" panose="02000606020000020004" charset="0"/>
              </a:rPr>
              <a:t>One Gigatonne</a:t>
            </a:r>
            <a:r>
              <a:rPr lang="en-GB" sz="2800" dirty="0">
                <a:solidFill>
                  <a:srgbClr val="002060"/>
                </a:solidFill>
                <a:latin typeface="Sassoon Primary Rg" panose="02000606020000020004" charset="0"/>
              </a:rPr>
              <a:t> is the equivalent to 1,000,000,000 tonnes , which is the same mass as 2x all of the people on Earth, 200 million elephants or 5.5 million blue whales!)</a:t>
            </a:r>
            <a:endParaRPr lang="en-GB" sz="2800" dirty="0">
              <a:solidFill>
                <a:srgbClr val="00B050"/>
              </a:solidFill>
              <a:latin typeface="Sassoon Primary Rg" panose="02000606020000020004" charset="0"/>
            </a:endParaRPr>
          </a:p>
        </p:txBody>
      </p:sp>
    </p:spTree>
    <p:extLst>
      <p:ext uri="{BB962C8B-B14F-4D97-AF65-F5344CB8AC3E}">
        <p14:creationId xmlns:p14="http://schemas.microsoft.com/office/powerpoint/2010/main" val="4068039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39388-05FB-C5BA-F3E3-4BD8507E660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C7DC10-2DBB-5056-678B-1CD72E956EAD}"/>
              </a:ext>
            </a:extLst>
          </p:cNvPr>
          <p:cNvSpPr>
            <a:spLocks noGrp="1"/>
          </p:cNvSpPr>
          <p:nvPr>
            <p:ph idx="1"/>
          </p:nvPr>
        </p:nvSpPr>
        <p:spPr>
          <a:xfrm>
            <a:off x="292523" y="891779"/>
            <a:ext cx="10515600" cy="673416"/>
          </a:xfrm>
        </p:spPr>
        <p:txBody>
          <a:bodyPr>
            <a:normAutofit/>
          </a:bodyPr>
          <a:lstStyle/>
          <a:p>
            <a:pPr marL="0" indent="0">
              <a:buNone/>
            </a:pPr>
            <a:r>
              <a:rPr lang="en-GB" dirty="0">
                <a:solidFill>
                  <a:srgbClr val="002060"/>
                </a:solidFill>
                <a:latin typeface="Sassoon Primary Rg" panose="02000606020000020004" charset="0"/>
              </a:rPr>
              <a:t>Did you measure the circumference of your tree? </a:t>
            </a: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070F6675-7B1C-D596-AA80-3C5C66BA57E1}"/>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How much carbon does your tree store?</a:t>
            </a:r>
          </a:p>
        </p:txBody>
      </p:sp>
      <p:sp>
        <p:nvSpPr>
          <p:cNvPr id="2" name="Content Placeholder 2">
            <a:extLst>
              <a:ext uri="{FF2B5EF4-FFF2-40B4-BE49-F238E27FC236}">
                <a16:creationId xmlns:a16="http://schemas.microsoft.com/office/drawing/2014/main" id="{5D0A5DA3-E90E-CC51-1C06-B1447381813F}"/>
              </a:ext>
            </a:extLst>
          </p:cNvPr>
          <p:cNvSpPr txBox="1">
            <a:spLocks/>
          </p:cNvSpPr>
          <p:nvPr/>
        </p:nvSpPr>
        <p:spPr>
          <a:xfrm>
            <a:off x="292523" y="1366552"/>
            <a:ext cx="10515600" cy="2062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You can work out how much carbon it stores! </a:t>
            </a:r>
          </a:p>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graphicFrame>
        <p:nvGraphicFramePr>
          <p:cNvPr id="4" name="Table 3">
            <a:extLst>
              <a:ext uri="{FF2B5EF4-FFF2-40B4-BE49-F238E27FC236}">
                <a16:creationId xmlns:a16="http://schemas.microsoft.com/office/drawing/2014/main" id="{65744A2D-AF51-64A0-755F-9BC8DEEE9B5A}"/>
              </a:ext>
            </a:extLst>
          </p:cNvPr>
          <p:cNvGraphicFramePr>
            <a:graphicFrameLocks noGrp="1"/>
          </p:cNvGraphicFramePr>
          <p:nvPr>
            <p:extLst>
              <p:ext uri="{D42A27DB-BD31-4B8C-83A1-F6EECF244321}">
                <p14:modId xmlns:p14="http://schemas.microsoft.com/office/powerpoint/2010/main" val="1576881295"/>
              </p:ext>
            </p:extLst>
          </p:nvPr>
        </p:nvGraphicFramePr>
        <p:xfrm>
          <a:off x="3753061" y="2039968"/>
          <a:ext cx="4978400" cy="4023360"/>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3684258980"/>
                    </a:ext>
                  </a:extLst>
                </a:gridCol>
                <a:gridCol w="2489200">
                  <a:extLst>
                    <a:ext uri="{9D8B030D-6E8A-4147-A177-3AD203B41FA5}">
                      <a16:colId xmlns:a16="http://schemas.microsoft.com/office/drawing/2014/main" val="3401684732"/>
                    </a:ext>
                  </a:extLst>
                </a:gridCol>
              </a:tblGrid>
              <a:tr h="225778">
                <a:tc>
                  <a:txBody>
                    <a:bodyPr/>
                    <a:lstStyle/>
                    <a:p>
                      <a:r>
                        <a:rPr lang="en-GB" sz="1600" dirty="0"/>
                        <a:t>Circumference (cm)</a:t>
                      </a:r>
                    </a:p>
                  </a:txBody>
                  <a:tcPr/>
                </a:tc>
                <a:tc>
                  <a:txBody>
                    <a:bodyPr/>
                    <a:lstStyle/>
                    <a:p>
                      <a:r>
                        <a:rPr lang="en-GB" sz="1600" dirty="0"/>
                        <a:t>Dry weight (kg)</a:t>
                      </a:r>
                    </a:p>
                  </a:txBody>
                  <a:tcPr/>
                </a:tc>
                <a:extLst>
                  <a:ext uri="{0D108BD9-81ED-4DB2-BD59-A6C34878D82A}">
                    <a16:rowId xmlns:a16="http://schemas.microsoft.com/office/drawing/2014/main" val="2485196239"/>
                  </a:ext>
                </a:extLst>
              </a:tr>
              <a:tr h="225778">
                <a:tc>
                  <a:txBody>
                    <a:bodyPr/>
                    <a:lstStyle/>
                    <a:p>
                      <a:r>
                        <a:rPr lang="en-GB" sz="1600" dirty="0"/>
                        <a:t>50</a:t>
                      </a:r>
                    </a:p>
                  </a:txBody>
                  <a:tcPr/>
                </a:tc>
                <a:tc>
                  <a:txBody>
                    <a:bodyPr/>
                    <a:lstStyle/>
                    <a:p>
                      <a:r>
                        <a:rPr lang="en-GB" sz="1600" dirty="0"/>
                        <a:t>106</a:t>
                      </a:r>
                    </a:p>
                  </a:txBody>
                  <a:tcPr/>
                </a:tc>
                <a:extLst>
                  <a:ext uri="{0D108BD9-81ED-4DB2-BD59-A6C34878D82A}">
                    <a16:rowId xmlns:a16="http://schemas.microsoft.com/office/drawing/2014/main" val="2421415727"/>
                  </a:ext>
                </a:extLst>
              </a:tr>
              <a:tr h="225778">
                <a:tc>
                  <a:txBody>
                    <a:bodyPr/>
                    <a:lstStyle/>
                    <a:p>
                      <a:r>
                        <a:rPr lang="en-GB" sz="1600" dirty="0"/>
                        <a:t>100</a:t>
                      </a:r>
                    </a:p>
                  </a:txBody>
                  <a:tcPr/>
                </a:tc>
                <a:tc>
                  <a:txBody>
                    <a:bodyPr/>
                    <a:lstStyle/>
                    <a:p>
                      <a:r>
                        <a:rPr lang="en-GB" sz="1600" dirty="0"/>
                        <a:t>668</a:t>
                      </a:r>
                    </a:p>
                  </a:txBody>
                  <a:tcPr/>
                </a:tc>
                <a:extLst>
                  <a:ext uri="{0D108BD9-81ED-4DB2-BD59-A6C34878D82A}">
                    <a16:rowId xmlns:a16="http://schemas.microsoft.com/office/drawing/2014/main" val="1860425855"/>
                  </a:ext>
                </a:extLst>
              </a:tr>
              <a:tr h="225778">
                <a:tc>
                  <a:txBody>
                    <a:bodyPr/>
                    <a:lstStyle/>
                    <a:p>
                      <a:r>
                        <a:rPr lang="en-GB" sz="1600" dirty="0"/>
                        <a:t>150</a:t>
                      </a:r>
                    </a:p>
                  </a:txBody>
                  <a:tcPr/>
                </a:tc>
                <a:tc>
                  <a:txBody>
                    <a:bodyPr/>
                    <a:lstStyle/>
                    <a:p>
                      <a:r>
                        <a:rPr lang="en-GB" sz="1600" dirty="0"/>
                        <a:t>1964</a:t>
                      </a:r>
                    </a:p>
                  </a:txBody>
                  <a:tcPr/>
                </a:tc>
                <a:extLst>
                  <a:ext uri="{0D108BD9-81ED-4DB2-BD59-A6C34878D82A}">
                    <a16:rowId xmlns:a16="http://schemas.microsoft.com/office/drawing/2014/main" val="4247826700"/>
                  </a:ext>
                </a:extLst>
              </a:tr>
              <a:tr h="225778">
                <a:tc>
                  <a:txBody>
                    <a:bodyPr/>
                    <a:lstStyle/>
                    <a:p>
                      <a:r>
                        <a:rPr lang="en-GB" sz="1600" dirty="0"/>
                        <a:t>200</a:t>
                      </a:r>
                    </a:p>
                  </a:txBody>
                  <a:tcPr/>
                </a:tc>
                <a:tc>
                  <a:txBody>
                    <a:bodyPr/>
                    <a:lstStyle/>
                    <a:p>
                      <a:r>
                        <a:rPr lang="en-GB" sz="1600" dirty="0"/>
                        <a:t>4221</a:t>
                      </a:r>
                    </a:p>
                  </a:txBody>
                  <a:tcPr/>
                </a:tc>
                <a:extLst>
                  <a:ext uri="{0D108BD9-81ED-4DB2-BD59-A6C34878D82A}">
                    <a16:rowId xmlns:a16="http://schemas.microsoft.com/office/drawing/2014/main" val="3402169975"/>
                  </a:ext>
                </a:extLst>
              </a:tr>
              <a:tr h="225778">
                <a:tc>
                  <a:txBody>
                    <a:bodyPr/>
                    <a:lstStyle/>
                    <a:p>
                      <a:r>
                        <a:rPr lang="en-GB" sz="1600" dirty="0"/>
                        <a:t>225</a:t>
                      </a:r>
                    </a:p>
                  </a:txBody>
                  <a:tcPr/>
                </a:tc>
                <a:tc>
                  <a:txBody>
                    <a:bodyPr/>
                    <a:lstStyle/>
                    <a:p>
                      <a:r>
                        <a:rPr lang="en-GB" sz="1600" dirty="0"/>
                        <a:t>5771</a:t>
                      </a:r>
                    </a:p>
                  </a:txBody>
                  <a:tcPr/>
                </a:tc>
                <a:extLst>
                  <a:ext uri="{0D108BD9-81ED-4DB2-BD59-A6C34878D82A}">
                    <a16:rowId xmlns:a16="http://schemas.microsoft.com/office/drawing/2014/main" val="3545011851"/>
                  </a:ext>
                </a:extLst>
              </a:tr>
              <a:tr h="225778">
                <a:tc>
                  <a:txBody>
                    <a:bodyPr/>
                    <a:lstStyle/>
                    <a:p>
                      <a:r>
                        <a:rPr lang="en-GB" sz="1600" dirty="0"/>
                        <a:t>250</a:t>
                      </a:r>
                    </a:p>
                  </a:txBody>
                  <a:tcPr/>
                </a:tc>
                <a:tc>
                  <a:txBody>
                    <a:bodyPr/>
                    <a:lstStyle/>
                    <a:p>
                      <a:r>
                        <a:rPr lang="en-GB" sz="1600" dirty="0"/>
                        <a:t>7641</a:t>
                      </a:r>
                    </a:p>
                  </a:txBody>
                  <a:tcPr/>
                </a:tc>
                <a:extLst>
                  <a:ext uri="{0D108BD9-81ED-4DB2-BD59-A6C34878D82A}">
                    <a16:rowId xmlns:a16="http://schemas.microsoft.com/office/drawing/2014/main" val="1123294698"/>
                  </a:ext>
                </a:extLst>
              </a:tr>
              <a:tr h="225778">
                <a:tc>
                  <a:txBody>
                    <a:bodyPr/>
                    <a:lstStyle/>
                    <a:p>
                      <a:r>
                        <a:rPr lang="en-GB" sz="1600" dirty="0"/>
                        <a:t>275</a:t>
                      </a:r>
                    </a:p>
                  </a:txBody>
                  <a:tcPr/>
                </a:tc>
                <a:tc>
                  <a:txBody>
                    <a:bodyPr/>
                    <a:lstStyle/>
                    <a:p>
                      <a:r>
                        <a:rPr lang="en-GB" sz="1600" dirty="0"/>
                        <a:t>9842</a:t>
                      </a:r>
                    </a:p>
                  </a:txBody>
                  <a:tcPr/>
                </a:tc>
                <a:extLst>
                  <a:ext uri="{0D108BD9-81ED-4DB2-BD59-A6C34878D82A}">
                    <a16:rowId xmlns:a16="http://schemas.microsoft.com/office/drawing/2014/main" val="2325948825"/>
                  </a:ext>
                </a:extLst>
              </a:tr>
              <a:tr h="225778">
                <a:tc>
                  <a:txBody>
                    <a:bodyPr/>
                    <a:lstStyle/>
                    <a:p>
                      <a:r>
                        <a:rPr lang="en-GB" sz="1600" dirty="0"/>
                        <a:t>300</a:t>
                      </a:r>
                    </a:p>
                  </a:txBody>
                  <a:tcPr/>
                </a:tc>
                <a:tc>
                  <a:txBody>
                    <a:bodyPr/>
                    <a:lstStyle/>
                    <a:p>
                      <a:r>
                        <a:rPr lang="en-GB" sz="1600" dirty="0"/>
                        <a:t>12410</a:t>
                      </a:r>
                    </a:p>
                  </a:txBody>
                  <a:tcPr/>
                </a:tc>
                <a:extLst>
                  <a:ext uri="{0D108BD9-81ED-4DB2-BD59-A6C34878D82A}">
                    <a16:rowId xmlns:a16="http://schemas.microsoft.com/office/drawing/2014/main" val="1639117707"/>
                  </a:ext>
                </a:extLst>
              </a:tr>
              <a:tr h="225778">
                <a:tc>
                  <a:txBody>
                    <a:bodyPr/>
                    <a:lstStyle/>
                    <a:p>
                      <a:r>
                        <a:rPr lang="en-GB" sz="1600" dirty="0"/>
                        <a:t>325</a:t>
                      </a:r>
                    </a:p>
                  </a:txBody>
                  <a:tcPr/>
                </a:tc>
                <a:tc>
                  <a:txBody>
                    <a:bodyPr/>
                    <a:lstStyle/>
                    <a:p>
                      <a:r>
                        <a:rPr lang="en-GB" sz="1600" dirty="0"/>
                        <a:t>15350</a:t>
                      </a:r>
                    </a:p>
                  </a:txBody>
                  <a:tcPr/>
                </a:tc>
                <a:extLst>
                  <a:ext uri="{0D108BD9-81ED-4DB2-BD59-A6C34878D82A}">
                    <a16:rowId xmlns:a16="http://schemas.microsoft.com/office/drawing/2014/main" val="37445685"/>
                  </a:ext>
                </a:extLst>
              </a:tr>
              <a:tr h="225778">
                <a:tc>
                  <a:txBody>
                    <a:bodyPr/>
                    <a:lstStyle/>
                    <a:p>
                      <a:r>
                        <a:rPr lang="en-GB" sz="1600" dirty="0"/>
                        <a:t>350</a:t>
                      </a:r>
                    </a:p>
                  </a:txBody>
                  <a:tcPr/>
                </a:tc>
                <a:tc>
                  <a:txBody>
                    <a:bodyPr/>
                    <a:lstStyle/>
                    <a:p>
                      <a:r>
                        <a:rPr lang="en-GB" sz="1600" dirty="0"/>
                        <a:t>18700</a:t>
                      </a:r>
                    </a:p>
                  </a:txBody>
                  <a:tcPr/>
                </a:tc>
                <a:extLst>
                  <a:ext uri="{0D108BD9-81ED-4DB2-BD59-A6C34878D82A}">
                    <a16:rowId xmlns:a16="http://schemas.microsoft.com/office/drawing/2014/main" val="387360473"/>
                  </a:ext>
                </a:extLst>
              </a:tr>
              <a:tr h="225778">
                <a:tc>
                  <a:txBody>
                    <a:bodyPr/>
                    <a:lstStyle/>
                    <a:p>
                      <a:r>
                        <a:rPr lang="en-GB" sz="1600" dirty="0"/>
                        <a:t>400</a:t>
                      </a:r>
                    </a:p>
                  </a:txBody>
                  <a:tcPr/>
                </a:tc>
                <a:tc>
                  <a:txBody>
                    <a:bodyPr/>
                    <a:lstStyle/>
                    <a:p>
                      <a:r>
                        <a:rPr lang="en-GB" sz="1600" dirty="0"/>
                        <a:t>26674</a:t>
                      </a:r>
                    </a:p>
                  </a:txBody>
                  <a:tcPr/>
                </a:tc>
                <a:extLst>
                  <a:ext uri="{0D108BD9-81ED-4DB2-BD59-A6C34878D82A}">
                    <a16:rowId xmlns:a16="http://schemas.microsoft.com/office/drawing/2014/main" val="1371375445"/>
                  </a:ext>
                </a:extLst>
              </a:tr>
            </a:tbl>
          </a:graphicData>
        </a:graphic>
      </p:graphicFrame>
      <p:sp>
        <p:nvSpPr>
          <p:cNvPr id="6" name="TextBox 5">
            <a:extLst>
              <a:ext uri="{FF2B5EF4-FFF2-40B4-BE49-F238E27FC236}">
                <a16:creationId xmlns:a16="http://schemas.microsoft.com/office/drawing/2014/main" id="{F092848A-947B-BC21-5D36-A1D1D4D65DCF}"/>
              </a:ext>
            </a:extLst>
          </p:cNvPr>
          <p:cNvSpPr txBox="1"/>
          <p:nvPr/>
        </p:nvSpPr>
        <p:spPr>
          <a:xfrm>
            <a:off x="447422" y="2195613"/>
            <a:ext cx="2951044" cy="3416320"/>
          </a:xfrm>
          <a:prstGeom prst="rect">
            <a:avLst/>
          </a:prstGeom>
          <a:noFill/>
        </p:spPr>
        <p:txBody>
          <a:bodyPr wrap="square">
            <a:spAutoFit/>
          </a:bodyPr>
          <a:lstStyle/>
          <a:p>
            <a:pPr marL="0" indent="0">
              <a:buFont typeface="Arial" panose="020B0604020202020204" pitchFamily="34" charset="0"/>
              <a:buNone/>
            </a:pPr>
            <a:r>
              <a:rPr lang="en-GB" sz="2400" dirty="0">
                <a:solidFill>
                  <a:srgbClr val="002060"/>
                </a:solidFill>
                <a:latin typeface="Sassoon Primary Rg" panose="02000606020000020004" charset="0"/>
              </a:rPr>
              <a:t>First, we need to work out the trees dry weight. Use the table to work out the trees dry weight from its circumference (use whichever number is closest to your actual measurement). </a:t>
            </a:r>
          </a:p>
        </p:txBody>
      </p:sp>
    </p:spTree>
    <p:extLst>
      <p:ext uri="{BB962C8B-B14F-4D97-AF65-F5344CB8AC3E}">
        <p14:creationId xmlns:p14="http://schemas.microsoft.com/office/powerpoint/2010/main" val="2980354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75F3D-925B-B904-A6FD-6FFDDD0FB181}"/>
            </a:ext>
          </a:extLst>
        </p:cNvPr>
        <p:cNvGrpSpPr/>
        <p:nvPr/>
      </p:nvGrpSpPr>
      <p:grpSpPr>
        <a:xfrm>
          <a:off x="0" y="0"/>
          <a:ext cx="0" cy="0"/>
          <a:chOff x="0" y="0"/>
          <a:chExt cx="0" cy="0"/>
        </a:xfrm>
      </p:grpSpPr>
      <p:sp>
        <p:nvSpPr>
          <p:cNvPr id="8" name="Title 12">
            <a:extLst>
              <a:ext uri="{FF2B5EF4-FFF2-40B4-BE49-F238E27FC236}">
                <a16:creationId xmlns:a16="http://schemas.microsoft.com/office/drawing/2014/main" id="{82ACB37D-F1AB-5B2D-FA4A-4B809958059F}"/>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How much carbon does your tree store?</a:t>
            </a:r>
          </a:p>
        </p:txBody>
      </p:sp>
      <p:graphicFrame>
        <p:nvGraphicFramePr>
          <p:cNvPr id="4" name="Table 3">
            <a:extLst>
              <a:ext uri="{FF2B5EF4-FFF2-40B4-BE49-F238E27FC236}">
                <a16:creationId xmlns:a16="http://schemas.microsoft.com/office/drawing/2014/main" id="{20B2043F-6651-D581-0AFD-3D81D52D5F27}"/>
              </a:ext>
            </a:extLst>
          </p:cNvPr>
          <p:cNvGraphicFramePr>
            <a:graphicFrameLocks noGrp="1"/>
          </p:cNvGraphicFramePr>
          <p:nvPr>
            <p:extLst>
              <p:ext uri="{D42A27DB-BD31-4B8C-83A1-F6EECF244321}">
                <p14:modId xmlns:p14="http://schemas.microsoft.com/office/powerpoint/2010/main" val="1320827325"/>
              </p:ext>
            </p:extLst>
          </p:nvPr>
        </p:nvGraphicFramePr>
        <p:xfrm>
          <a:off x="3753061" y="2039968"/>
          <a:ext cx="4978400" cy="4023360"/>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3684258980"/>
                    </a:ext>
                  </a:extLst>
                </a:gridCol>
                <a:gridCol w="2489200">
                  <a:extLst>
                    <a:ext uri="{9D8B030D-6E8A-4147-A177-3AD203B41FA5}">
                      <a16:colId xmlns:a16="http://schemas.microsoft.com/office/drawing/2014/main" val="3401684732"/>
                    </a:ext>
                  </a:extLst>
                </a:gridCol>
              </a:tblGrid>
              <a:tr h="225778">
                <a:tc>
                  <a:txBody>
                    <a:bodyPr/>
                    <a:lstStyle/>
                    <a:p>
                      <a:r>
                        <a:rPr lang="en-GB" sz="1600" dirty="0"/>
                        <a:t>Circumference (cm)</a:t>
                      </a:r>
                    </a:p>
                  </a:txBody>
                  <a:tcPr/>
                </a:tc>
                <a:tc>
                  <a:txBody>
                    <a:bodyPr/>
                    <a:lstStyle/>
                    <a:p>
                      <a:r>
                        <a:rPr lang="en-GB" sz="1600" dirty="0"/>
                        <a:t>Dry weight (kg)</a:t>
                      </a:r>
                    </a:p>
                  </a:txBody>
                  <a:tcPr/>
                </a:tc>
                <a:extLst>
                  <a:ext uri="{0D108BD9-81ED-4DB2-BD59-A6C34878D82A}">
                    <a16:rowId xmlns:a16="http://schemas.microsoft.com/office/drawing/2014/main" val="2485196239"/>
                  </a:ext>
                </a:extLst>
              </a:tr>
              <a:tr h="225778">
                <a:tc>
                  <a:txBody>
                    <a:bodyPr/>
                    <a:lstStyle/>
                    <a:p>
                      <a:r>
                        <a:rPr lang="en-GB" sz="1600" dirty="0"/>
                        <a:t>50</a:t>
                      </a:r>
                    </a:p>
                  </a:txBody>
                  <a:tcPr/>
                </a:tc>
                <a:tc>
                  <a:txBody>
                    <a:bodyPr/>
                    <a:lstStyle/>
                    <a:p>
                      <a:r>
                        <a:rPr lang="en-GB" sz="1600" dirty="0"/>
                        <a:t>106</a:t>
                      </a:r>
                    </a:p>
                  </a:txBody>
                  <a:tcPr/>
                </a:tc>
                <a:extLst>
                  <a:ext uri="{0D108BD9-81ED-4DB2-BD59-A6C34878D82A}">
                    <a16:rowId xmlns:a16="http://schemas.microsoft.com/office/drawing/2014/main" val="2421415727"/>
                  </a:ext>
                </a:extLst>
              </a:tr>
              <a:tr h="225778">
                <a:tc>
                  <a:txBody>
                    <a:bodyPr/>
                    <a:lstStyle/>
                    <a:p>
                      <a:r>
                        <a:rPr lang="en-GB" sz="1600" dirty="0"/>
                        <a:t>100</a:t>
                      </a:r>
                    </a:p>
                  </a:txBody>
                  <a:tcPr/>
                </a:tc>
                <a:tc>
                  <a:txBody>
                    <a:bodyPr/>
                    <a:lstStyle/>
                    <a:p>
                      <a:r>
                        <a:rPr lang="en-GB" sz="1600" dirty="0"/>
                        <a:t>668</a:t>
                      </a:r>
                    </a:p>
                  </a:txBody>
                  <a:tcPr/>
                </a:tc>
                <a:extLst>
                  <a:ext uri="{0D108BD9-81ED-4DB2-BD59-A6C34878D82A}">
                    <a16:rowId xmlns:a16="http://schemas.microsoft.com/office/drawing/2014/main" val="1860425855"/>
                  </a:ext>
                </a:extLst>
              </a:tr>
              <a:tr h="225778">
                <a:tc>
                  <a:txBody>
                    <a:bodyPr/>
                    <a:lstStyle/>
                    <a:p>
                      <a:r>
                        <a:rPr lang="en-GB" sz="1600" dirty="0"/>
                        <a:t>150</a:t>
                      </a:r>
                    </a:p>
                  </a:txBody>
                  <a:tcPr/>
                </a:tc>
                <a:tc>
                  <a:txBody>
                    <a:bodyPr/>
                    <a:lstStyle/>
                    <a:p>
                      <a:r>
                        <a:rPr lang="en-GB" sz="1600" dirty="0"/>
                        <a:t>1,964</a:t>
                      </a:r>
                    </a:p>
                  </a:txBody>
                  <a:tcPr/>
                </a:tc>
                <a:extLst>
                  <a:ext uri="{0D108BD9-81ED-4DB2-BD59-A6C34878D82A}">
                    <a16:rowId xmlns:a16="http://schemas.microsoft.com/office/drawing/2014/main" val="4247826700"/>
                  </a:ext>
                </a:extLst>
              </a:tr>
              <a:tr h="225778">
                <a:tc>
                  <a:txBody>
                    <a:bodyPr/>
                    <a:lstStyle/>
                    <a:p>
                      <a:r>
                        <a:rPr lang="en-GB" sz="1600" dirty="0"/>
                        <a:t>200</a:t>
                      </a:r>
                    </a:p>
                  </a:txBody>
                  <a:tcPr/>
                </a:tc>
                <a:tc>
                  <a:txBody>
                    <a:bodyPr/>
                    <a:lstStyle/>
                    <a:p>
                      <a:r>
                        <a:rPr lang="en-GB" sz="1600" dirty="0"/>
                        <a:t>4,221</a:t>
                      </a:r>
                    </a:p>
                  </a:txBody>
                  <a:tcPr/>
                </a:tc>
                <a:extLst>
                  <a:ext uri="{0D108BD9-81ED-4DB2-BD59-A6C34878D82A}">
                    <a16:rowId xmlns:a16="http://schemas.microsoft.com/office/drawing/2014/main" val="3402169975"/>
                  </a:ext>
                </a:extLst>
              </a:tr>
              <a:tr h="225778">
                <a:tc>
                  <a:txBody>
                    <a:bodyPr/>
                    <a:lstStyle/>
                    <a:p>
                      <a:r>
                        <a:rPr lang="en-GB" sz="1600" dirty="0"/>
                        <a:t>225</a:t>
                      </a:r>
                    </a:p>
                  </a:txBody>
                  <a:tcPr/>
                </a:tc>
                <a:tc>
                  <a:txBody>
                    <a:bodyPr/>
                    <a:lstStyle/>
                    <a:p>
                      <a:r>
                        <a:rPr lang="en-GB" sz="1600" dirty="0"/>
                        <a:t>5,771</a:t>
                      </a:r>
                    </a:p>
                  </a:txBody>
                  <a:tcPr/>
                </a:tc>
                <a:extLst>
                  <a:ext uri="{0D108BD9-81ED-4DB2-BD59-A6C34878D82A}">
                    <a16:rowId xmlns:a16="http://schemas.microsoft.com/office/drawing/2014/main" val="3545011851"/>
                  </a:ext>
                </a:extLst>
              </a:tr>
              <a:tr h="225778">
                <a:tc>
                  <a:txBody>
                    <a:bodyPr/>
                    <a:lstStyle/>
                    <a:p>
                      <a:r>
                        <a:rPr lang="en-GB" sz="1600" dirty="0"/>
                        <a:t>250</a:t>
                      </a:r>
                    </a:p>
                  </a:txBody>
                  <a:tcPr/>
                </a:tc>
                <a:tc>
                  <a:txBody>
                    <a:bodyPr/>
                    <a:lstStyle/>
                    <a:p>
                      <a:r>
                        <a:rPr lang="en-GB" sz="1600" dirty="0"/>
                        <a:t>7,641</a:t>
                      </a:r>
                    </a:p>
                  </a:txBody>
                  <a:tcPr/>
                </a:tc>
                <a:extLst>
                  <a:ext uri="{0D108BD9-81ED-4DB2-BD59-A6C34878D82A}">
                    <a16:rowId xmlns:a16="http://schemas.microsoft.com/office/drawing/2014/main" val="1123294698"/>
                  </a:ext>
                </a:extLst>
              </a:tr>
              <a:tr h="225778">
                <a:tc>
                  <a:txBody>
                    <a:bodyPr/>
                    <a:lstStyle/>
                    <a:p>
                      <a:r>
                        <a:rPr lang="en-GB" sz="1600" dirty="0"/>
                        <a:t>275</a:t>
                      </a:r>
                    </a:p>
                  </a:txBody>
                  <a:tcPr/>
                </a:tc>
                <a:tc>
                  <a:txBody>
                    <a:bodyPr/>
                    <a:lstStyle/>
                    <a:p>
                      <a:r>
                        <a:rPr lang="en-GB" sz="1600" dirty="0"/>
                        <a:t>9,842</a:t>
                      </a:r>
                    </a:p>
                  </a:txBody>
                  <a:tcPr/>
                </a:tc>
                <a:extLst>
                  <a:ext uri="{0D108BD9-81ED-4DB2-BD59-A6C34878D82A}">
                    <a16:rowId xmlns:a16="http://schemas.microsoft.com/office/drawing/2014/main" val="2325948825"/>
                  </a:ext>
                </a:extLst>
              </a:tr>
              <a:tr h="225778">
                <a:tc>
                  <a:txBody>
                    <a:bodyPr/>
                    <a:lstStyle/>
                    <a:p>
                      <a:r>
                        <a:rPr lang="en-GB" sz="1600" dirty="0"/>
                        <a:t>300</a:t>
                      </a:r>
                    </a:p>
                  </a:txBody>
                  <a:tcPr/>
                </a:tc>
                <a:tc>
                  <a:txBody>
                    <a:bodyPr/>
                    <a:lstStyle/>
                    <a:p>
                      <a:r>
                        <a:rPr lang="en-GB" sz="1600" dirty="0"/>
                        <a:t>12,410</a:t>
                      </a:r>
                    </a:p>
                  </a:txBody>
                  <a:tcPr/>
                </a:tc>
                <a:extLst>
                  <a:ext uri="{0D108BD9-81ED-4DB2-BD59-A6C34878D82A}">
                    <a16:rowId xmlns:a16="http://schemas.microsoft.com/office/drawing/2014/main" val="1639117707"/>
                  </a:ext>
                </a:extLst>
              </a:tr>
              <a:tr h="225778">
                <a:tc>
                  <a:txBody>
                    <a:bodyPr/>
                    <a:lstStyle/>
                    <a:p>
                      <a:r>
                        <a:rPr lang="en-GB" sz="1600" dirty="0"/>
                        <a:t>325</a:t>
                      </a:r>
                    </a:p>
                  </a:txBody>
                  <a:tcPr/>
                </a:tc>
                <a:tc>
                  <a:txBody>
                    <a:bodyPr/>
                    <a:lstStyle/>
                    <a:p>
                      <a:r>
                        <a:rPr lang="en-GB" sz="1600" dirty="0"/>
                        <a:t>15,350</a:t>
                      </a:r>
                    </a:p>
                  </a:txBody>
                  <a:tcPr/>
                </a:tc>
                <a:extLst>
                  <a:ext uri="{0D108BD9-81ED-4DB2-BD59-A6C34878D82A}">
                    <a16:rowId xmlns:a16="http://schemas.microsoft.com/office/drawing/2014/main" val="37445685"/>
                  </a:ext>
                </a:extLst>
              </a:tr>
              <a:tr h="225778">
                <a:tc>
                  <a:txBody>
                    <a:bodyPr/>
                    <a:lstStyle/>
                    <a:p>
                      <a:r>
                        <a:rPr lang="en-GB" sz="1600" dirty="0"/>
                        <a:t>350</a:t>
                      </a:r>
                    </a:p>
                  </a:txBody>
                  <a:tcPr/>
                </a:tc>
                <a:tc>
                  <a:txBody>
                    <a:bodyPr/>
                    <a:lstStyle/>
                    <a:p>
                      <a:r>
                        <a:rPr lang="en-GB" sz="1600" dirty="0"/>
                        <a:t>18,700</a:t>
                      </a:r>
                    </a:p>
                  </a:txBody>
                  <a:tcPr/>
                </a:tc>
                <a:extLst>
                  <a:ext uri="{0D108BD9-81ED-4DB2-BD59-A6C34878D82A}">
                    <a16:rowId xmlns:a16="http://schemas.microsoft.com/office/drawing/2014/main" val="387360473"/>
                  </a:ext>
                </a:extLst>
              </a:tr>
              <a:tr h="225778">
                <a:tc>
                  <a:txBody>
                    <a:bodyPr/>
                    <a:lstStyle/>
                    <a:p>
                      <a:r>
                        <a:rPr lang="en-GB" sz="1600" dirty="0"/>
                        <a:t>400</a:t>
                      </a:r>
                    </a:p>
                  </a:txBody>
                  <a:tcPr/>
                </a:tc>
                <a:tc>
                  <a:txBody>
                    <a:bodyPr/>
                    <a:lstStyle/>
                    <a:p>
                      <a:r>
                        <a:rPr lang="en-GB" sz="1600" dirty="0"/>
                        <a:t>26,674</a:t>
                      </a:r>
                    </a:p>
                  </a:txBody>
                  <a:tcPr/>
                </a:tc>
                <a:extLst>
                  <a:ext uri="{0D108BD9-81ED-4DB2-BD59-A6C34878D82A}">
                    <a16:rowId xmlns:a16="http://schemas.microsoft.com/office/drawing/2014/main" val="1371375445"/>
                  </a:ext>
                </a:extLst>
              </a:tr>
            </a:tbl>
          </a:graphicData>
        </a:graphic>
      </p:graphicFrame>
      <p:sp>
        <p:nvSpPr>
          <p:cNvPr id="6" name="TextBox 5">
            <a:extLst>
              <a:ext uri="{FF2B5EF4-FFF2-40B4-BE49-F238E27FC236}">
                <a16:creationId xmlns:a16="http://schemas.microsoft.com/office/drawing/2014/main" id="{054583EA-1A78-C49C-AFA3-11711738A9D3}"/>
              </a:ext>
            </a:extLst>
          </p:cNvPr>
          <p:cNvSpPr txBox="1"/>
          <p:nvPr/>
        </p:nvSpPr>
        <p:spPr>
          <a:xfrm>
            <a:off x="292523" y="2195613"/>
            <a:ext cx="3062469" cy="3416320"/>
          </a:xfrm>
          <a:prstGeom prst="rect">
            <a:avLst/>
          </a:prstGeom>
          <a:noFill/>
        </p:spPr>
        <p:txBody>
          <a:bodyPr wrap="square">
            <a:spAutoFit/>
          </a:bodyPr>
          <a:lstStyle/>
          <a:p>
            <a:pPr marL="0" indent="0">
              <a:buFont typeface="Arial" panose="020B0604020202020204" pitchFamily="34" charset="0"/>
              <a:buNone/>
            </a:pPr>
            <a:r>
              <a:rPr lang="en-GB" sz="2400" dirty="0">
                <a:solidFill>
                  <a:srgbClr val="002060"/>
                </a:solidFill>
                <a:latin typeface="Sassoon Primary Rg" panose="02000606020000020004" charset="0"/>
              </a:rPr>
              <a:t>Your trees dry weight will be made up of 50% carbon, so now just divide your dry weight by 2. </a:t>
            </a:r>
          </a:p>
          <a:p>
            <a:pPr marL="0" indent="0">
              <a:buFont typeface="Arial" panose="020B0604020202020204" pitchFamily="34" charset="0"/>
              <a:buNone/>
            </a:pPr>
            <a:r>
              <a:rPr lang="en-GB" sz="2400" dirty="0">
                <a:solidFill>
                  <a:srgbClr val="002060"/>
                </a:solidFill>
                <a:latin typeface="Sassoon Primary Rg" panose="02000606020000020004" charset="0"/>
              </a:rPr>
              <a:t>Your answer will be the amount of carbon your tree is keeping out of the atmosphere!</a:t>
            </a:r>
          </a:p>
        </p:txBody>
      </p:sp>
      <p:grpSp>
        <p:nvGrpSpPr>
          <p:cNvPr id="15" name="Group 14">
            <a:extLst>
              <a:ext uri="{FF2B5EF4-FFF2-40B4-BE49-F238E27FC236}">
                <a16:creationId xmlns:a16="http://schemas.microsoft.com/office/drawing/2014/main" id="{1CE46B42-339E-0D5A-E7AE-34DC52630C81}"/>
              </a:ext>
            </a:extLst>
          </p:cNvPr>
          <p:cNvGrpSpPr/>
          <p:nvPr/>
        </p:nvGrpSpPr>
        <p:grpSpPr>
          <a:xfrm>
            <a:off x="4256690" y="2351608"/>
            <a:ext cx="7573999" cy="3170099"/>
            <a:chOff x="4256690" y="2592041"/>
            <a:chExt cx="7573999" cy="3170099"/>
          </a:xfrm>
        </p:grpSpPr>
        <p:sp>
          <p:nvSpPr>
            <p:cNvPr id="7" name="TextBox 6">
              <a:extLst>
                <a:ext uri="{FF2B5EF4-FFF2-40B4-BE49-F238E27FC236}">
                  <a16:creationId xmlns:a16="http://schemas.microsoft.com/office/drawing/2014/main" id="{29EB022F-1B49-8DD4-0D43-B6CBCD58900E}"/>
                </a:ext>
              </a:extLst>
            </p:cNvPr>
            <p:cNvSpPr txBox="1"/>
            <p:nvPr/>
          </p:nvSpPr>
          <p:spPr>
            <a:xfrm>
              <a:off x="9129530" y="2592041"/>
              <a:ext cx="2701159" cy="3170099"/>
            </a:xfrm>
            <a:prstGeom prst="rect">
              <a:avLst/>
            </a:prstGeom>
            <a:noFill/>
          </p:spPr>
          <p:txBody>
            <a:bodyPr wrap="square">
              <a:spAutoFit/>
            </a:bodyPr>
            <a:lstStyle/>
            <a:p>
              <a:pPr marL="0" indent="0">
                <a:buFont typeface="Arial" panose="020B0604020202020204" pitchFamily="34" charset="0"/>
                <a:buNone/>
              </a:pPr>
              <a:r>
                <a:rPr lang="en-GB" sz="2000" dirty="0">
                  <a:solidFill>
                    <a:srgbClr val="002060"/>
                  </a:solidFill>
                  <a:latin typeface="Sassoon Primary Rg" panose="02000606020000020004" charset="0"/>
                </a:rPr>
                <a:t>For example, if the tree’s circumference was 300cm, its dry weight would be 12,410kg.</a:t>
              </a:r>
            </a:p>
            <a:p>
              <a:pPr marL="0" indent="0">
                <a:buFont typeface="Arial" panose="020B0604020202020204" pitchFamily="34" charset="0"/>
                <a:buNone/>
              </a:pPr>
              <a:endParaRPr lang="en-GB" sz="2000" dirty="0">
                <a:solidFill>
                  <a:srgbClr val="002060"/>
                </a:solidFill>
                <a:latin typeface="Sassoon Primary Rg" panose="02000606020000020004" charset="0"/>
              </a:endParaRPr>
            </a:p>
            <a:p>
              <a:pPr marL="0" indent="0">
                <a:buFont typeface="Arial" panose="020B0604020202020204" pitchFamily="34" charset="0"/>
                <a:buNone/>
              </a:pPr>
              <a:r>
                <a:rPr lang="en-GB" sz="2000" dirty="0">
                  <a:solidFill>
                    <a:srgbClr val="002060"/>
                  </a:solidFill>
                  <a:latin typeface="Sassoon Primary Rg" panose="02000606020000020004" charset="0"/>
                </a:rPr>
                <a:t>12,410/2= 6,205kg.</a:t>
              </a:r>
            </a:p>
            <a:p>
              <a:pPr marL="0" indent="0">
                <a:buFont typeface="Arial" panose="020B0604020202020204" pitchFamily="34" charset="0"/>
                <a:buNone/>
              </a:pPr>
              <a:endParaRPr lang="en-GB" sz="2000" dirty="0">
                <a:solidFill>
                  <a:srgbClr val="002060"/>
                </a:solidFill>
                <a:latin typeface="Sassoon Primary Rg" panose="02000606020000020004" charset="0"/>
              </a:endParaRPr>
            </a:p>
            <a:p>
              <a:pPr marL="0" indent="0">
                <a:buFont typeface="Arial" panose="020B0604020202020204" pitchFamily="34" charset="0"/>
                <a:buNone/>
              </a:pPr>
              <a:r>
                <a:rPr lang="en-GB" sz="2000" u="sng" dirty="0">
                  <a:solidFill>
                    <a:srgbClr val="002060"/>
                  </a:solidFill>
                  <a:latin typeface="Sassoon Primary Rg" panose="02000606020000020004" charset="0"/>
                </a:rPr>
                <a:t>This tree stores 6,205kg of carbon!</a:t>
              </a:r>
            </a:p>
          </p:txBody>
        </p:sp>
        <p:cxnSp>
          <p:nvCxnSpPr>
            <p:cNvPr id="10" name="Straight Arrow Connector 9">
              <a:extLst>
                <a:ext uri="{FF2B5EF4-FFF2-40B4-BE49-F238E27FC236}">
                  <a16:creationId xmlns:a16="http://schemas.microsoft.com/office/drawing/2014/main" id="{3C2B8F66-69D3-3038-0927-8BCC6B17E1C6}"/>
                </a:ext>
              </a:extLst>
            </p:cNvPr>
            <p:cNvCxnSpPr>
              <a:cxnSpLocks/>
            </p:cNvCxnSpPr>
            <p:nvPr/>
          </p:nvCxnSpPr>
          <p:spPr>
            <a:xfrm flipH="1">
              <a:off x="4256690" y="3429000"/>
              <a:ext cx="4872840" cy="168953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7B39068-0C1A-00E0-E1C6-E855147B2020}"/>
                </a:ext>
              </a:extLst>
            </p:cNvPr>
            <p:cNvCxnSpPr>
              <a:cxnSpLocks/>
            </p:cNvCxnSpPr>
            <p:nvPr/>
          </p:nvCxnSpPr>
          <p:spPr>
            <a:xfrm flipH="1">
              <a:off x="6882075" y="3805806"/>
              <a:ext cx="3291939" cy="131273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18" name="Content Placeholder 2">
            <a:extLst>
              <a:ext uri="{FF2B5EF4-FFF2-40B4-BE49-F238E27FC236}">
                <a16:creationId xmlns:a16="http://schemas.microsoft.com/office/drawing/2014/main" id="{8C4DB2A6-9DE6-1EA1-838C-96CDC6DF21B5}"/>
              </a:ext>
            </a:extLst>
          </p:cNvPr>
          <p:cNvSpPr txBox="1">
            <a:spLocks/>
          </p:cNvSpPr>
          <p:nvPr/>
        </p:nvSpPr>
        <p:spPr>
          <a:xfrm>
            <a:off x="292523" y="891779"/>
            <a:ext cx="10515600" cy="6734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rgbClr val="002060"/>
                </a:solidFill>
                <a:latin typeface="Sassoon Primary Rg" panose="02000606020000020004" charset="0"/>
              </a:rPr>
              <a:t>Did you measure the circumference of your tree? </a:t>
            </a:r>
          </a:p>
          <a:p>
            <a:pPr marL="0" indent="0">
              <a:buFont typeface="Arial" panose="020B0604020202020204" pitchFamily="34" charset="0"/>
              <a:buNone/>
            </a:pPr>
            <a:endParaRPr lang="en-GB" dirty="0">
              <a:solidFill>
                <a:srgbClr val="002060"/>
              </a:solidFill>
              <a:latin typeface="Sassoon Primary Rg" panose="02000606020000020004" charset="0"/>
            </a:endParaRPr>
          </a:p>
          <a:p>
            <a:pPr marL="0" indent="0">
              <a:buFont typeface="Arial" panose="020B0604020202020204" pitchFamily="34" charset="0"/>
              <a:buNone/>
            </a:pPr>
            <a:endParaRPr lang="en-GB" dirty="0"/>
          </a:p>
        </p:txBody>
      </p:sp>
      <p:sp>
        <p:nvSpPr>
          <p:cNvPr id="19" name="Content Placeholder 2">
            <a:extLst>
              <a:ext uri="{FF2B5EF4-FFF2-40B4-BE49-F238E27FC236}">
                <a16:creationId xmlns:a16="http://schemas.microsoft.com/office/drawing/2014/main" id="{81647BA5-DC9C-33C6-7769-71F47FE73A60}"/>
              </a:ext>
            </a:extLst>
          </p:cNvPr>
          <p:cNvSpPr txBox="1">
            <a:spLocks/>
          </p:cNvSpPr>
          <p:nvPr/>
        </p:nvSpPr>
        <p:spPr>
          <a:xfrm>
            <a:off x="292523" y="1366552"/>
            <a:ext cx="10515600" cy="2062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You can work out how much carbon it stores! </a:t>
            </a:r>
          </a:p>
          <a:p>
            <a:pPr marL="0" indent="0">
              <a:buFont typeface="Arial" panose="020B0604020202020204" pitchFamily="34" charset="0"/>
              <a:buNone/>
            </a:pPr>
            <a:endParaRPr lang="en-GB" u="sng" dirty="0">
              <a:solidFill>
                <a:srgbClr val="002060"/>
              </a:solidFill>
              <a:latin typeface="Sassoon Primary Rg" panose="02000606020000020004" charset="0"/>
            </a:endParaRPr>
          </a:p>
          <a:p>
            <a:pPr marL="0" indent="0">
              <a:buFont typeface="Arial" panose="020B0604020202020204" pitchFamily="34" charset="0"/>
              <a:buNone/>
            </a:pPr>
            <a:endParaRPr lang="en-GB" u="sng" dirty="0"/>
          </a:p>
        </p:txBody>
      </p:sp>
    </p:spTree>
    <p:extLst>
      <p:ext uri="{BB962C8B-B14F-4D97-AF65-F5344CB8AC3E}">
        <p14:creationId xmlns:p14="http://schemas.microsoft.com/office/powerpoint/2010/main" val="240475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96654-318B-5F50-941B-17ABC741D399}"/>
            </a:ext>
          </a:extLst>
        </p:cNvPr>
        <p:cNvGrpSpPr/>
        <p:nvPr/>
      </p:nvGrpSpPr>
      <p:grpSpPr>
        <a:xfrm>
          <a:off x="0" y="0"/>
          <a:ext cx="0" cy="0"/>
          <a:chOff x="0" y="0"/>
          <a:chExt cx="0" cy="0"/>
        </a:xfrm>
      </p:grpSpPr>
      <p:sp>
        <p:nvSpPr>
          <p:cNvPr id="8" name="Title 12">
            <a:extLst>
              <a:ext uri="{FF2B5EF4-FFF2-40B4-BE49-F238E27FC236}">
                <a16:creationId xmlns:a16="http://schemas.microsoft.com/office/drawing/2014/main" id="{ABF4F598-7104-360E-2F71-297B2FC064F4}"/>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How much carbon does your tree store?</a:t>
            </a:r>
          </a:p>
        </p:txBody>
      </p:sp>
      <p:graphicFrame>
        <p:nvGraphicFramePr>
          <p:cNvPr id="4" name="Table 3">
            <a:extLst>
              <a:ext uri="{FF2B5EF4-FFF2-40B4-BE49-F238E27FC236}">
                <a16:creationId xmlns:a16="http://schemas.microsoft.com/office/drawing/2014/main" id="{52EB5C4E-BF30-CAB6-CEDA-1BFF4B6153A8}"/>
              </a:ext>
            </a:extLst>
          </p:cNvPr>
          <p:cNvGraphicFramePr>
            <a:graphicFrameLocks noGrp="1"/>
          </p:cNvGraphicFramePr>
          <p:nvPr>
            <p:extLst>
              <p:ext uri="{D42A27DB-BD31-4B8C-83A1-F6EECF244321}">
                <p14:modId xmlns:p14="http://schemas.microsoft.com/office/powerpoint/2010/main" val="2580986471"/>
              </p:ext>
            </p:extLst>
          </p:nvPr>
        </p:nvGraphicFramePr>
        <p:xfrm>
          <a:off x="3753061" y="2039968"/>
          <a:ext cx="4978400" cy="4023360"/>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3684258980"/>
                    </a:ext>
                  </a:extLst>
                </a:gridCol>
                <a:gridCol w="2489200">
                  <a:extLst>
                    <a:ext uri="{9D8B030D-6E8A-4147-A177-3AD203B41FA5}">
                      <a16:colId xmlns:a16="http://schemas.microsoft.com/office/drawing/2014/main" val="3401684732"/>
                    </a:ext>
                  </a:extLst>
                </a:gridCol>
              </a:tblGrid>
              <a:tr h="225778">
                <a:tc>
                  <a:txBody>
                    <a:bodyPr/>
                    <a:lstStyle/>
                    <a:p>
                      <a:r>
                        <a:rPr lang="en-GB" sz="1600" dirty="0"/>
                        <a:t>Circumference (cm)</a:t>
                      </a:r>
                    </a:p>
                  </a:txBody>
                  <a:tcPr/>
                </a:tc>
                <a:tc>
                  <a:txBody>
                    <a:bodyPr/>
                    <a:lstStyle/>
                    <a:p>
                      <a:r>
                        <a:rPr lang="en-GB" sz="1600" dirty="0"/>
                        <a:t>Dry weight (kg)</a:t>
                      </a:r>
                    </a:p>
                  </a:txBody>
                  <a:tcPr/>
                </a:tc>
                <a:extLst>
                  <a:ext uri="{0D108BD9-81ED-4DB2-BD59-A6C34878D82A}">
                    <a16:rowId xmlns:a16="http://schemas.microsoft.com/office/drawing/2014/main" val="2485196239"/>
                  </a:ext>
                </a:extLst>
              </a:tr>
              <a:tr h="225778">
                <a:tc>
                  <a:txBody>
                    <a:bodyPr/>
                    <a:lstStyle/>
                    <a:p>
                      <a:r>
                        <a:rPr lang="en-GB" sz="1600" dirty="0"/>
                        <a:t>50</a:t>
                      </a:r>
                    </a:p>
                  </a:txBody>
                  <a:tcPr/>
                </a:tc>
                <a:tc>
                  <a:txBody>
                    <a:bodyPr/>
                    <a:lstStyle/>
                    <a:p>
                      <a:r>
                        <a:rPr lang="en-GB" sz="1600" dirty="0"/>
                        <a:t>106</a:t>
                      </a:r>
                    </a:p>
                  </a:txBody>
                  <a:tcPr/>
                </a:tc>
                <a:extLst>
                  <a:ext uri="{0D108BD9-81ED-4DB2-BD59-A6C34878D82A}">
                    <a16:rowId xmlns:a16="http://schemas.microsoft.com/office/drawing/2014/main" val="2421415727"/>
                  </a:ext>
                </a:extLst>
              </a:tr>
              <a:tr h="225778">
                <a:tc>
                  <a:txBody>
                    <a:bodyPr/>
                    <a:lstStyle/>
                    <a:p>
                      <a:r>
                        <a:rPr lang="en-GB" sz="1600" dirty="0"/>
                        <a:t>100</a:t>
                      </a:r>
                    </a:p>
                  </a:txBody>
                  <a:tcPr/>
                </a:tc>
                <a:tc>
                  <a:txBody>
                    <a:bodyPr/>
                    <a:lstStyle/>
                    <a:p>
                      <a:r>
                        <a:rPr lang="en-GB" sz="1600" dirty="0"/>
                        <a:t>668</a:t>
                      </a:r>
                    </a:p>
                  </a:txBody>
                  <a:tcPr/>
                </a:tc>
                <a:extLst>
                  <a:ext uri="{0D108BD9-81ED-4DB2-BD59-A6C34878D82A}">
                    <a16:rowId xmlns:a16="http://schemas.microsoft.com/office/drawing/2014/main" val="1860425855"/>
                  </a:ext>
                </a:extLst>
              </a:tr>
              <a:tr h="225778">
                <a:tc>
                  <a:txBody>
                    <a:bodyPr/>
                    <a:lstStyle/>
                    <a:p>
                      <a:r>
                        <a:rPr lang="en-GB" sz="1600" dirty="0"/>
                        <a:t>150</a:t>
                      </a:r>
                    </a:p>
                  </a:txBody>
                  <a:tcPr/>
                </a:tc>
                <a:tc>
                  <a:txBody>
                    <a:bodyPr/>
                    <a:lstStyle/>
                    <a:p>
                      <a:r>
                        <a:rPr lang="en-GB" sz="1600" dirty="0"/>
                        <a:t>1,964</a:t>
                      </a:r>
                    </a:p>
                  </a:txBody>
                  <a:tcPr/>
                </a:tc>
                <a:extLst>
                  <a:ext uri="{0D108BD9-81ED-4DB2-BD59-A6C34878D82A}">
                    <a16:rowId xmlns:a16="http://schemas.microsoft.com/office/drawing/2014/main" val="4247826700"/>
                  </a:ext>
                </a:extLst>
              </a:tr>
              <a:tr h="225778">
                <a:tc>
                  <a:txBody>
                    <a:bodyPr/>
                    <a:lstStyle/>
                    <a:p>
                      <a:r>
                        <a:rPr lang="en-GB" sz="1600" dirty="0"/>
                        <a:t>200</a:t>
                      </a:r>
                    </a:p>
                  </a:txBody>
                  <a:tcPr/>
                </a:tc>
                <a:tc>
                  <a:txBody>
                    <a:bodyPr/>
                    <a:lstStyle/>
                    <a:p>
                      <a:r>
                        <a:rPr lang="en-GB" sz="1600" dirty="0"/>
                        <a:t>4,221</a:t>
                      </a:r>
                    </a:p>
                  </a:txBody>
                  <a:tcPr/>
                </a:tc>
                <a:extLst>
                  <a:ext uri="{0D108BD9-81ED-4DB2-BD59-A6C34878D82A}">
                    <a16:rowId xmlns:a16="http://schemas.microsoft.com/office/drawing/2014/main" val="3402169975"/>
                  </a:ext>
                </a:extLst>
              </a:tr>
              <a:tr h="225778">
                <a:tc>
                  <a:txBody>
                    <a:bodyPr/>
                    <a:lstStyle/>
                    <a:p>
                      <a:r>
                        <a:rPr lang="en-GB" sz="1600" dirty="0"/>
                        <a:t>225</a:t>
                      </a:r>
                    </a:p>
                  </a:txBody>
                  <a:tcPr/>
                </a:tc>
                <a:tc>
                  <a:txBody>
                    <a:bodyPr/>
                    <a:lstStyle/>
                    <a:p>
                      <a:r>
                        <a:rPr lang="en-GB" sz="1600" dirty="0"/>
                        <a:t>5,771</a:t>
                      </a:r>
                    </a:p>
                  </a:txBody>
                  <a:tcPr/>
                </a:tc>
                <a:extLst>
                  <a:ext uri="{0D108BD9-81ED-4DB2-BD59-A6C34878D82A}">
                    <a16:rowId xmlns:a16="http://schemas.microsoft.com/office/drawing/2014/main" val="3545011851"/>
                  </a:ext>
                </a:extLst>
              </a:tr>
              <a:tr h="225778">
                <a:tc>
                  <a:txBody>
                    <a:bodyPr/>
                    <a:lstStyle/>
                    <a:p>
                      <a:r>
                        <a:rPr lang="en-GB" sz="1600" dirty="0"/>
                        <a:t>250</a:t>
                      </a:r>
                    </a:p>
                  </a:txBody>
                  <a:tcPr/>
                </a:tc>
                <a:tc>
                  <a:txBody>
                    <a:bodyPr/>
                    <a:lstStyle/>
                    <a:p>
                      <a:r>
                        <a:rPr lang="en-GB" sz="1600" dirty="0"/>
                        <a:t>7,641</a:t>
                      </a:r>
                    </a:p>
                  </a:txBody>
                  <a:tcPr/>
                </a:tc>
                <a:extLst>
                  <a:ext uri="{0D108BD9-81ED-4DB2-BD59-A6C34878D82A}">
                    <a16:rowId xmlns:a16="http://schemas.microsoft.com/office/drawing/2014/main" val="1123294698"/>
                  </a:ext>
                </a:extLst>
              </a:tr>
              <a:tr h="225778">
                <a:tc>
                  <a:txBody>
                    <a:bodyPr/>
                    <a:lstStyle/>
                    <a:p>
                      <a:r>
                        <a:rPr lang="en-GB" sz="1600" dirty="0"/>
                        <a:t>275</a:t>
                      </a:r>
                    </a:p>
                  </a:txBody>
                  <a:tcPr/>
                </a:tc>
                <a:tc>
                  <a:txBody>
                    <a:bodyPr/>
                    <a:lstStyle/>
                    <a:p>
                      <a:r>
                        <a:rPr lang="en-GB" sz="1600" dirty="0"/>
                        <a:t>9,842</a:t>
                      </a:r>
                    </a:p>
                  </a:txBody>
                  <a:tcPr/>
                </a:tc>
                <a:extLst>
                  <a:ext uri="{0D108BD9-81ED-4DB2-BD59-A6C34878D82A}">
                    <a16:rowId xmlns:a16="http://schemas.microsoft.com/office/drawing/2014/main" val="2325948825"/>
                  </a:ext>
                </a:extLst>
              </a:tr>
              <a:tr h="225778">
                <a:tc>
                  <a:txBody>
                    <a:bodyPr/>
                    <a:lstStyle/>
                    <a:p>
                      <a:r>
                        <a:rPr lang="en-GB" sz="1600" dirty="0"/>
                        <a:t>300</a:t>
                      </a:r>
                    </a:p>
                  </a:txBody>
                  <a:tcPr/>
                </a:tc>
                <a:tc>
                  <a:txBody>
                    <a:bodyPr/>
                    <a:lstStyle/>
                    <a:p>
                      <a:r>
                        <a:rPr lang="en-GB" sz="1600" dirty="0"/>
                        <a:t>12,410</a:t>
                      </a:r>
                    </a:p>
                  </a:txBody>
                  <a:tcPr/>
                </a:tc>
                <a:extLst>
                  <a:ext uri="{0D108BD9-81ED-4DB2-BD59-A6C34878D82A}">
                    <a16:rowId xmlns:a16="http://schemas.microsoft.com/office/drawing/2014/main" val="1639117707"/>
                  </a:ext>
                </a:extLst>
              </a:tr>
              <a:tr h="225778">
                <a:tc>
                  <a:txBody>
                    <a:bodyPr/>
                    <a:lstStyle/>
                    <a:p>
                      <a:r>
                        <a:rPr lang="en-GB" sz="1600" dirty="0"/>
                        <a:t>325</a:t>
                      </a:r>
                    </a:p>
                  </a:txBody>
                  <a:tcPr/>
                </a:tc>
                <a:tc>
                  <a:txBody>
                    <a:bodyPr/>
                    <a:lstStyle/>
                    <a:p>
                      <a:r>
                        <a:rPr lang="en-GB" sz="1600" dirty="0"/>
                        <a:t>15,350</a:t>
                      </a:r>
                    </a:p>
                  </a:txBody>
                  <a:tcPr/>
                </a:tc>
                <a:extLst>
                  <a:ext uri="{0D108BD9-81ED-4DB2-BD59-A6C34878D82A}">
                    <a16:rowId xmlns:a16="http://schemas.microsoft.com/office/drawing/2014/main" val="37445685"/>
                  </a:ext>
                </a:extLst>
              </a:tr>
              <a:tr h="225778">
                <a:tc>
                  <a:txBody>
                    <a:bodyPr/>
                    <a:lstStyle/>
                    <a:p>
                      <a:r>
                        <a:rPr lang="en-GB" sz="1600" dirty="0"/>
                        <a:t>350</a:t>
                      </a:r>
                    </a:p>
                  </a:txBody>
                  <a:tcPr/>
                </a:tc>
                <a:tc>
                  <a:txBody>
                    <a:bodyPr/>
                    <a:lstStyle/>
                    <a:p>
                      <a:r>
                        <a:rPr lang="en-GB" sz="1600" dirty="0"/>
                        <a:t>18,700</a:t>
                      </a:r>
                    </a:p>
                  </a:txBody>
                  <a:tcPr/>
                </a:tc>
                <a:extLst>
                  <a:ext uri="{0D108BD9-81ED-4DB2-BD59-A6C34878D82A}">
                    <a16:rowId xmlns:a16="http://schemas.microsoft.com/office/drawing/2014/main" val="387360473"/>
                  </a:ext>
                </a:extLst>
              </a:tr>
              <a:tr h="225778">
                <a:tc>
                  <a:txBody>
                    <a:bodyPr/>
                    <a:lstStyle/>
                    <a:p>
                      <a:r>
                        <a:rPr lang="en-GB" sz="1600" dirty="0"/>
                        <a:t>400</a:t>
                      </a:r>
                    </a:p>
                  </a:txBody>
                  <a:tcPr/>
                </a:tc>
                <a:tc>
                  <a:txBody>
                    <a:bodyPr/>
                    <a:lstStyle/>
                    <a:p>
                      <a:r>
                        <a:rPr lang="en-GB" sz="1600" dirty="0"/>
                        <a:t>26,674</a:t>
                      </a:r>
                    </a:p>
                  </a:txBody>
                  <a:tcPr/>
                </a:tc>
                <a:extLst>
                  <a:ext uri="{0D108BD9-81ED-4DB2-BD59-A6C34878D82A}">
                    <a16:rowId xmlns:a16="http://schemas.microsoft.com/office/drawing/2014/main" val="1371375445"/>
                  </a:ext>
                </a:extLst>
              </a:tr>
            </a:tbl>
          </a:graphicData>
        </a:graphic>
      </p:graphicFrame>
      <p:sp>
        <p:nvSpPr>
          <p:cNvPr id="6" name="TextBox 5">
            <a:extLst>
              <a:ext uri="{FF2B5EF4-FFF2-40B4-BE49-F238E27FC236}">
                <a16:creationId xmlns:a16="http://schemas.microsoft.com/office/drawing/2014/main" id="{FAF4B520-7D3C-4AE9-D269-FDC94B9360DB}"/>
              </a:ext>
            </a:extLst>
          </p:cNvPr>
          <p:cNvSpPr txBox="1"/>
          <p:nvPr/>
        </p:nvSpPr>
        <p:spPr>
          <a:xfrm>
            <a:off x="292523" y="2571608"/>
            <a:ext cx="3062469" cy="2308324"/>
          </a:xfrm>
          <a:prstGeom prst="rect">
            <a:avLst/>
          </a:prstGeom>
          <a:noFill/>
        </p:spPr>
        <p:txBody>
          <a:bodyPr wrap="square">
            <a:spAutoFit/>
          </a:bodyPr>
          <a:lstStyle/>
          <a:p>
            <a:pPr marL="0" indent="0">
              <a:buFont typeface="Arial" panose="020B0604020202020204" pitchFamily="34" charset="0"/>
              <a:buNone/>
            </a:pPr>
            <a:r>
              <a:rPr lang="en-GB" sz="2400" dirty="0">
                <a:solidFill>
                  <a:srgbClr val="002060"/>
                </a:solidFill>
                <a:latin typeface="Sassoon Primary Rg" panose="02000606020000020004" charset="0"/>
              </a:rPr>
              <a:t>If you now multiply your answer by 3.67, you can find out how much</a:t>
            </a:r>
            <a:r>
              <a:rPr lang="en-GB" sz="2400" b="1" dirty="0">
                <a:solidFill>
                  <a:srgbClr val="002060"/>
                </a:solidFill>
                <a:latin typeface="Sassoon Primary Rg" panose="02000606020000020004" charset="0"/>
              </a:rPr>
              <a:t> carbon dioxide </a:t>
            </a:r>
            <a:r>
              <a:rPr lang="en-GB" sz="2400" dirty="0">
                <a:solidFill>
                  <a:srgbClr val="002060"/>
                </a:solidFill>
                <a:latin typeface="Sassoon Primary Rg" panose="02000606020000020004" charset="0"/>
              </a:rPr>
              <a:t>your tree has absorbed throughout its lifetime!</a:t>
            </a:r>
          </a:p>
        </p:txBody>
      </p:sp>
      <p:sp>
        <p:nvSpPr>
          <p:cNvPr id="5" name="TextBox 4">
            <a:extLst>
              <a:ext uri="{FF2B5EF4-FFF2-40B4-BE49-F238E27FC236}">
                <a16:creationId xmlns:a16="http://schemas.microsoft.com/office/drawing/2014/main" id="{71987391-A2E6-BB9C-92A3-F41B82E61CC3}"/>
              </a:ext>
            </a:extLst>
          </p:cNvPr>
          <p:cNvSpPr txBox="1"/>
          <p:nvPr/>
        </p:nvSpPr>
        <p:spPr>
          <a:xfrm>
            <a:off x="9129530" y="2351608"/>
            <a:ext cx="2701159" cy="3785652"/>
          </a:xfrm>
          <a:prstGeom prst="rect">
            <a:avLst/>
          </a:prstGeom>
          <a:noFill/>
        </p:spPr>
        <p:txBody>
          <a:bodyPr wrap="square">
            <a:spAutoFit/>
          </a:bodyPr>
          <a:lstStyle/>
          <a:p>
            <a:pPr marL="0" indent="0">
              <a:buFont typeface="Arial" panose="020B0604020202020204" pitchFamily="34" charset="0"/>
              <a:buNone/>
            </a:pPr>
            <a:r>
              <a:rPr lang="en-GB" sz="2000" dirty="0">
                <a:solidFill>
                  <a:srgbClr val="002060"/>
                </a:solidFill>
                <a:latin typeface="Sassoon Primary Rg" panose="02000606020000020004" charset="0"/>
              </a:rPr>
              <a:t>E.g. if the tree’s circumference was 300 and your tree is storing 6,205kg of carbon, </a:t>
            </a:r>
          </a:p>
          <a:p>
            <a:pPr marL="0" indent="0">
              <a:buFont typeface="Arial" panose="020B0604020202020204" pitchFamily="34" charset="0"/>
              <a:buNone/>
            </a:pPr>
            <a:r>
              <a:rPr lang="en-GB" sz="2000" dirty="0">
                <a:solidFill>
                  <a:srgbClr val="002060"/>
                </a:solidFill>
                <a:latin typeface="Sassoon Primary Rg" panose="02000606020000020004" charset="0"/>
              </a:rPr>
              <a:t>6,205 x 3.67 = 22,772.35</a:t>
            </a:r>
          </a:p>
          <a:p>
            <a:pPr marL="0" indent="0">
              <a:buFont typeface="Arial" panose="020B0604020202020204" pitchFamily="34" charset="0"/>
              <a:buNone/>
            </a:pPr>
            <a:endParaRPr lang="en-GB" sz="2000" dirty="0">
              <a:solidFill>
                <a:srgbClr val="002060"/>
              </a:solidFill>
              <a:latin typeface="Sassoon Primary Rg" panose="02000606020000020004" charset="0"/>
            </a:endParaRPr>
          </a:p>
          <a:p>
            <a:pPr marL="0" indent="0">
              <a:buFont typeface="Arial" panose="020B0604020202020204" pitchFamily="34" charset="0"/>
              <a:buNone/>
            </a:pPr>
            <a:r>
              <a:rPr lang="en-GB" sz="2000" u="sng" dirty="0">
                <a:solidFill>
                  <a:srgbClr val="002060"/>
                </a:solidFill>
                <a:latin typeface="Sassoon Primary Rg" panose="02000606020000020004" charset="0"/>
              </a:rPr>
              <a:t>This tree has absorbed 22,772.35kg of carbon dioxide in its lifetime!</a:t>
            </a:r>
          </a:p>
        </p:txBody>
      </p:sp>
      <p:sp>
        <p:nvSpPr>
          <p:cNvPr id="13" name="Content Placeholder 2">
            <a:extLst>
              <a:ext uri="{FF2B5EF4-FFF2-40B4-BE49-F238E27FC236}">
                <a16:creationId xmlns:a16="http://schemas.microsoft.com/office/drawing/2014/main" id="{35479F3D-E452-DEBC-B45B-7A87B2E335CA}"/>
              </a:ext>
            </a:extLst>
          </p:cNvPr>
          <p:cNvSpPr>
            <a:spLocks noGrp="1"/>
          </p:cNvSpPr>
          <p:nvPr>
            <p:ph idx="1"/>
          </p:nvPr>
        </p:nvSpPr>
        <p:spPr>
          <a:xfrm>
            <a:off x="292523" y="891779"/>
            <a:ext cx="10515600" cy="673416"/>
          </a:xfrm>
        </p:spPr>
        <p:txBody>
          <a:bodyPr>
            <a:normAutofit/>
          </a:bodyPr>
          <a:lstStyle/>
          <a:p>
            <a:pPr marL="0" indent="0">
              <a:buNone/>
            </a:pPr>
            <a:r>
              <a:rPr lang="en-GB" dirty="0">
                <a:solidFill>
                  <a:srgbClr val="002060"/>
                </a:solidFill>
                <a:latin typeface="Sassoon Primary Rg" panose="02000606020000020004" charset="0"/>
              </a:rPr>
              <a:t>Did you measure the circumference of your tree? </a:t>
            </a: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14" name="Content Placeholder 2">
            <a:extLst>
              <a:ext uri="{FF2B5EF4-FFF2-40B4-BE49-F238E27FC236}">
                <a16:creationId xmlns:a16="http://schemas.microsoft.com/office/drawing/2014/main" id="{CD5D6D52-EA71-50AE-FE83-6813968CB7CF}"/>
              </a:ext>
            </a:extLst>
          </p:cNvPr>
          <p:cNvSpPr txBox="1">
            <a:spLocks/>
          </p:cNvSpPr>
          <p:nvPr/>
        </p:nvSpPr>
        <p:spPr>
          <a:xfrm>
            <a:off x="292523" y="1366552"/>
            <a:ext cx="10515600" cy="2062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u="sng" dirty="0">
                <a:solidFill>
                  <a:srgbClr val="002060"/>
                </a:solidFill>
                <a:latin typeface="Sassoon Primary Rg" panose="02000606020000020004" charset="0"/>
              </a:rPr>
              <a:t>You can work out how much carbon it stores! </a:t>
            </a:r>
          </a:p>
          <a:p>
            <a:pPr marL="0" indent="0">
              <a:buFont typeface="Arial" panose="020B0604020202020204" pitchFamily="34" charset="0"/>
              <a:buNone/>
            </a:pPr>
            <a:endParaRPr lang="en-GB" u="sng" dirty="0">
              <a:solidFill>
                <a:srgbClr val="002060"/>
              </a:solidFill>
              <a:latin typeface="Sassoon Primary Rg" panose="02000606020000020004" charset="0"/>
            </a:endParaRPr>
          </a:p>
          <a:p>
            <a:pPr marL="0" indent="0">
              <a:buFont typeface="Arial" panose="020B0604020202020204" pitchFamily="34" charset="0"/>
              <a:buNone/>
            </a:pPr>
            <a:endParaRPr lang="en-GB" u="sng" dirty="0"/>
          </a:p>
        </p:txBody>
      </p:sp>
    </p:spTree>
    <p:extLst>
      <p:ext uri="{BB962C8B-B14F-4D97-AF65-F5344CB8AC3E}">
        <p14:creationId xmlns:p14="http://schemas.microsoft.com/office/powerpoint/2010/main" val="4105832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A3B03-35D6-7F84-0966-06C7EA13BB8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F40525-55F8-4B72-3166-095B03DE1B9D}"/>
              </a:ext>
            </a:extLst>
          </p:cNvPr>
          <p:cNvSpPr>
            <a:spLocks noGrp="1"/>
          </p:cNvSpPr>
          <p:nvPr>
            <p:ph idx="1"/>
          </p:nvPr>
        </p:nvSpPr>
        <p:spPr>
          <a:xfrm>
            <a:off x="292522" y="1110921"/>
            <a:ext cx="11773353" cy="4848445"/>
          </a:xfrm>
        </p:spPr>
        <p:txBody>
          <a:bodyPr>
            <a:normAutofit lnSpcReduction="10000"/>
          </a:bodyPr>
          <a:lstStyle/>
          <a:p>
            <a:pPr marL="0" indent="0">
              <a:buNone/>
            </a:pPr>
            <a:r>
              <a:rPr lang="en-GB" dirty="0">
                <a:solidFill>
                  <a:srgbClr val="002060"/>
                </a:solidFill>
                <a:latin typeface="Sassoon Primary Rg" panose="02000606020000020004" charset="0"/>
              </a:rPr>
              <a:t>Now, think about your tree in the context of the space it’s in:</a:t>
            </a:r>
          </a:p>
          <a:p>
            <a:r>
              <a:rPr lang="en-GB" dirty="0">
                <a:solidFill>
                  <a:srgbClr val="002060"/>
                </a:solidFill>
                <a:latin typeface="Sassoon Primary Rg" panose="02000606020000020004" charset="0"/>
              </a:rPr>
              <a:t> If it’s in a forest, how much carbon do you think all of the trees in the forest store/ absorb?</a:t>
            </a:r>
          </a:p>
          <a:p>
            <a:r>
              <a:rPr lang="en-GB" dirty="0">
                <a:solidFill>
                  <a:srgbClr val="002060"/>
                </a:solidFill>
                <a:latin typeface="Sassoon Primary Rg" panose="02000606020000020004" charset="0"/>
              </a:rPr>
              <a:t>If it’s in a park, how much carbon do you think all of the trees in the park store/ absorb?</a:t>
            </a:r>
          </a:p>
          <a:p>
            <a:r>
              <a:rPr lang="en-GB" dirty="0">
                <a:solidFill>
                  <a:srgbClr val="002060"/>
                </a:solidFill>
                <a:latin typeface="Sassoon Primary Rg" panose="02000606020000020004" charset="0"/>
              </a:rPr>
              <a:t>If it’s on a street outside your house, how much carbon do you think all of the trees in the street store/ absorb?</a:t>
            </a:r>
          </a:p>
          <a:p>
            <a:r>
              <a:rPr lang="en-GB" dirty="0">
                <a:solidFill>
                  <a:srgbClr val="002060"/>
                </a:solidFill>
                <a:latin typeface="Sassoon Primary Rg" panose="02000606020000020004" charset="0"/>
              </a:rPr>
              <a:t>If it’s on your school grounds, how much carbon do you think all of the trees in the school grounds store/ absorb?</a:t>
            </a:r>
          </a:p>
          <a:p>
            <a:endParaRPr lang="en-GB" dirty="0">
              <a:solidFill>
                <a:srgbClr val="002060"/>
              </a:solidFill>
              <a:latin typeface="Sassoon Primary Rg" panose="02000606020000020004" charset="0"/>
            </a:endParaRPr>
          </a:p>
          <a:p>
            <a:pPr marL="0" indent="0">
              <a:buNone/>
            </a:pPr>
            <a:r>
              <a:rPr lang="en-GB" u="sng" dirty="0">
                <a:solidFill>
                  <a:srgbClr val="002060"/>
                </a:solidFill>
                <a:latin typeface="Sassoon Primary Rg" panose="02000606020000020004" charset="0"/>
              </a:rPr>
              <a:t>Can you give a rough guess/ work out a rough estimate?</a:t>
            </a:r>
          </a:p>
          <a:p>
            <a:pPr marL="0" indent="0">
              <a:buNone/>
            </a:pPr>
            <a:endParaRPr lang="en-GB" dirty="0">
              <a:solidFill>
                <a:srgbClr val="002060"/>
              </a:solidFill>
              <a:latin typeface="Sassoon Primary Rg" panose="02000606020000020004" charset="0"/>
            </a:endParaRPr>
          </a:p>
          <a:p>
            <a:pPr marL="0" indent="0">
              <a:buNone/>
            </a:pPr>
            <a:endParaRPr lang="en-GB" dirty="0">
              <a:solidFill>
                <a:srgbClr val="002060"/>
              </a:solidFill>
              <a:latin typeface="Sassoon Primary Rg" panose="02000606020000020004" charset="0"/>
            </a:endParaRPr>
          </a:p>
          <a:p>
            <a:pPr marL="0" indent="0">
              <a:buNone/>
            </a:pPr>
            <a:endParaRPr lang="en-GB" dirty="0">
              <a:solidFill>
                <a:srgbClr val="002060"/>
              </a:solidFill>
              <a:latin typeface="Sassoon Primary Rg" panose="02000606020000020004" charset="0"/>
            </a:endParaRPr>
          </a:p>
          <a:p>
            <a:pPr marL="0" indent="0">
              <a:buNone/>
            </a:pPr>
            <a:endParaRPr lang="en-GB" dirty="0"/>
          </a:p>
        </p:txBody>
      </p:sp>
      <p:sp>
        <p:nvSpPr>
          <p:cNvPr id="8" name="Title 12">
            <a:extLst>
              <a:ext uri="{FF2B5EF4-FFF2-40B4-BE49-F238E27FC236}">
                <a16:creationId xmlns:a16="http://schemas.microsoft.com/office/drawing/2014/main" id="{809B0F6A-25ED-BA6D-7384-E0DC34474642}"/>
              </a:ext>
            </a:extLst>
          </p:cNvPr>
          <p:cNvSpPr txBox="1">
            <a:spLocks/>
          </p:cNvSpPr>
          <p:nvPr/>
        </p:nvSpPr>
        <p:spPr>
          <a:xfrm>
            <a:off x="292523" y="0"/>
            <a:ext cx="11899477" cy="6734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002060"/>
                </a:solidFill>
                <a:latin typeface="Sassoon Primary Rg" panose="02000606020000020004" charset="0"/>
                <a:cs typeface="Calibri" panose="020F0502020204030204" pitchFamily="34" charset="0"/>
              </a:rPr>
              <a:t>How much carbon does your tree store?</a:t>
            </a:r>
          </a:p>
        </p:txBody>
      </p:sp>
    </p:spTree>
    <p:extLst>
      <p:ext uri="{BB962C8B-B14F-4D97-AF65-F5344CB8AC3E}">
        <p14:creationId xmlns:p14="http://schemas.microsoft.com/office/powerpoint/2010/main" val="39867457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CBB591-B131-423B-9018-03C24B182CB9}">
  <ds:schemaRefs>
    <ds:schemaRef ds:uri="http://schemas.microsoft.com/sharepoint/v3/contenttype/forms"/>
  </ds:schemaRefs>
</ds:datastoreItem>
</file>

<file path=customXml/itemProps2.xml><?xml version="1.0" encoding="utf-8"?>
<ds:datastoreItem xmlns:ds="http://schemas.openxmlformats.org/officeDocument/2006/customXml" ds:itemID="{366DD344-D4AE-4878-BE12-C07D65FC174E}">
  <ds:schemaRefs>
    <ds:schemaRef ds:uri="http://schemas.microsoft.com/office/2006/metadata/properties"/>
    <ds:schemaRef ds:uri="http://schemas.microsoft.com/office/infopath/2007/PartnerControls"/>
    <ds:schemaRef ds:uri="9e74dc73-4495-4429-9a15-86bb8dd1ca36"/>
    <ds:schemaRef ds:uri="aaf6f243-ada2-4655-9549-2571b56c24a5"/>
  </ds:schemaRefs>
</ds:datastoreItem>
</file>

<file path=customXml/itemProps3.xml><?xml version="1.0" encoding="utf-8"?>
<ds:datastoreItem xmlns:ds="http://schemas.openxmlformats.org/officeDocument/2006/customXml" ds:itemID="{C5F15678-53A8-44EA-BFD7-02881C0DF9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f6f243-ada2-4655-9549-2571b56c24a5"/>
    <ds:schemaRef ds:uri="9e74dc73-4495-4429-9a15-86bb8dd1ca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37504</TotalTime>
  <Words>1969</Words>
  <Application>Microsoft Office PowerPoint</Application>
  <PresentationFormat>Widescreen</PresentationFormat>
  <Paragraphs>280</Paragraphs>
  <Slides>26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Sassoon Primary Rg</vt:lpstr>
      <vt:lpstr>Calibri Light</vt:lpstr>
      <vt:lpstr>Wingdings</vt:lpstr>
      <vt:lpstr>Mulish</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Share Your Learning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EC</dc:creator>
  <cp:lastModifiedBy>Tori Thompson</cp:lastModifiedBy>
  <cp:revision>166</cp:revision>
  <dcterms:created xsi:type="dcterms:W3CDTF">2022-05-31T13:13:40Z</dcterms:created>
  <dcterms:modified xsi:type="dcterms:W3CDTF">2025-09-15T15:46:24Z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18319000.0000000</vt:lpwstr>
  </property>
  <property fmtid="{D5CDD505-2E9C-101B-9397-08002B2CF9AE}" pid="3" name="ContentTypeId">
    <vt:lpwstr>0x01010057857D7F08ABBB408B2D1BCF3C4C91A7</vt:lpwstr>
  </property>
  <property fmtid="{D5CDD505-2E9C-101B-9397-08002B2CF9AE}" pid="4" name="MediaServiceImageTags">
    <vt:lpwstr/>
  </property>
</Properties>
</file>